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704" r:id="rId2"/>
  </p:sldMasterIdLst>
  <p:notesMasterIdLst>
    <p:notesMasterId r:id="rId19"/>
  </p:notesMasterIdLst>
  <p:handoutMasterIdLst>
    <p:handoutMasterId r:id="rId20"/>
  </p:handoutMasterIdLst>
  <p:sldIdLst>
    <p:sldId id="256" r:id="rId3"/>
    <p:sldId id="1248" r:id="rId4"/>
    <p:sldId id="1247" r:id="rId5"/>
    <p:sldId id="1179" r:id="rId6"/>
    <p:sldId id="1285" r:id="rId7"/>
    <p:sldId id="1253" r:id="rId8"/>
    <p:sldId id="1250" r:id="rId9"/>
    <p:sldId id="1287" r:id="rId10"/>
    <p:sldId id="1288" r:id="rId11"/>
    <p:sldId id="1289" r:id="rId12"/>
    <p:sldId id="1290" r:id="rId13"/>
    <p:sldId id="1291" r:id="rId14"/>
    <p:sldId id="1292" r:id="rId15"/>
    <p:sldId id="1293" r:id="rId16"/>
    <p:sldId id="1286" r:id="rId17"/>
    <p:sldId id="1174" r:id="rId1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139445"/>
    <a:srgbClr val="005CA8"/>
    <a:srgbClr val="008000"/>
    <a:srgbClr val="002E8A"/>
    <a:srgbClr val="008D8A"/>
    <a:srgbClr val="394783"/>
    <a:srgbClr val="FFCC00"/>
    <a:srgbClr val="009999"/>
    <a:srgbClr val="1F4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324" autoAdjust="0"/>
  </p:normalViewPr>
  <p:slideViewPr>
    <p:cSldViewPr snapToGrid="0">
      <p:cViewPr varScale="1">
        <p:scale>
          <a:sx n="115" d="100"/>
          <a:sy n="115" d="100"/>
        </p:scale>
        <p:origin x="372" y="108"/>
      </p:cViewPr>
      <p:guideLst/>
    </p:cSldViewPr>
  </p:slideViewPr>
  <p:outlineViewPr>
    <p:cViewPr>
      <p:scale>
        <a:sx n="33" d="100"/>
        <a:sy n="33" d="100"/>
      </p:scale>
      <p:origin x="0" y="-2348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A6AB43-B94A-45FA-9194-5FFB4B607C2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48A43105-63BD-404B-94F3-6A643A6891E3}">
      <dgm:prSet phldrT="[Text]"/>
      <dgm:spPr/>
      <dgm:t>
        <a:bodyPr/>
        <a:lstStyle/>
        <a:p>
          <a:r>
            <a:rPr lang="en-US" dirty="0" smtClean="0"/>
            <a:t>Spring 2022</a:t>
          </a:r>
          <a:endParaRPr lang="en-US" dirty="0"/>
        </a:p>
      </dgm:t>
    </dgm:pt>
    <dgm:pt modelId="{ADA87989-B210-442B-BAEC-8640D8E99FC7}" type="parTrans" cxnId="{3A54C9B9-2087-4960-B887-74A4781D6D5E}">
      <dgm:prSet/>
      <dgm:spPr/>
      <dgm:t>
        <a:bodyPr/>
        <a:lstStyle/>
        <a:p>
          <a:endParaRPr lang="en-US"/>
        </a:p>
      </dgm:t>
    </dgm:pt>
    <dgm:pt modelId="{A4C0E1D3-98FB-476E-8436-7D36044C003A}" type="sibTrans" cxnId="{3A54C9B9-2087-4960-B887-74A4781D6D5E}">
      <dgm:prSet/>
      <dgm:spPr/>
      <dgm:t>
        <a:bodyPr/>
        <a:lstStyle/>
        <a:p>
          <a:endParaRPr lang="en-US"/>
        </a:p>
      </dgm:t>
    </dgm:pt>
    <dgm:pt modelId="{39645A7C-BC0C-4443-AE85-667F6649935C}">
      <dgm:prSet phldrT="[Text]"/>
      <dgm:spPr/>
      <dgm:t>
        <a:bodyPr/>
        <a:lstStyle/>
        <a:p>
          <a:r>
            <a:rPr lang="en-US" dirty="0" smtClean="0"/>
            <a:t>Legislation passed</a:t>
          </a:r>
          <a:endParaRPr lang="en-US" dirty="0"/>
        </a:p>
      </dgm:t>
    </dgm:pt>
    <dgm:pt modelId="{BA140B2E-E943-4BB2-BED0-2CF11DB8CC05}" type="parTrans" cxnId="{DD72104B-87C7-4A16-90B4-B6AE07ADD0B1}">
      <dgm:prSet/>
      <dgm:spPr/>
      <dgm:t>
        <a:bodyPr/>
        <a:lstStyle/>
        <a:p>
          <a:endParaRPr lang="en-US"/>
        </a:p>
      </dgm:t>
    </dgm:pt>
    <dgm:pt modelId="{F2D50387-7EA6-4CAA-89A6-5F0E716A960F}" type="sibTrans" cxnId="{DD72104B-87C7-4A16-90B4-B6AE07ADD0B1}">
      <dgm:prSet/>
      <dgm:spPr/>
      <dgm:t>
        <a:bodyPr/>
        <a:lstStyle/>
        <a:p>
          <a:endParaRPr lang="en-US"/>
        </a:p>
      </dgm:t>
    </dgm:pt>
    <dgm:pt modelId="{502EC422-280E-4C33-809C-142617CD9986}">
      <dgm:prSet phldrT="[Text]"/>
      <dgm:spPr/>
      <dgm:t>
        <a:bodyPr/>
        <a:lstStyle/>
        <a:p>
          <a:r>
            <a:rPr lang="en-US" dirty="0" smtClean="0"/>
            <a:t>August 2022</a:t>
          </a:r>
          <a:endParaRPr lang="en-US" dirty="0"/>
        </a:p>
      </dgm:t>
    </dgm:pt>
    <dgm:pt modelId="{FCA99134-1CFE-4F94-A1AE-189EAD0917D7}" type="parTrans" cxnId="{D27387AB-6DB1-4808-8D39-88E52E8781FA}">
      <dgm:prSet/>
      <dgm:spPr/>
      <dgm:t>
        <a:bodyPr/>
        <a:lstStyle/>
        <a:p>
          <a:endParaRPr lang="en-US"/>
        </a:p>
      </dgm:t>
    </dgm:pt>
    <dgm:pt modelId="{3B2EDC3A-5447-4776-ACE5-57A4A938C35E}" type="sibTrans" cxnId="{D27387AB-6DB1-4808-8D39-88E52E8781FA}">
      <dgm:prSet/>
      <dgm:spPr/>
      <dgm:t>
        <a:bodyPr/>
        <a:lstStyle/>
        <a:p>
          <a:endParaRPr lang="en-US"/>
        </a:p>
      </dgm:t>
    </dgm:pt>
    <dgm:pt modelId="{5123C684-00C8-44D9-9E43-6878E68D36B5}">
      <dgm:prSet phldrT="[Text]"/>
      <dgm:spPr/>
      <dgm:t>
        <a:bodyPr/>
        <a:lstStyle/>
        <a:p>
          <a:r>
            <a:rPr lang="en-US" dirty="0" smtClean="0"/>
            <a:t>SCDE fact finding on potential resource courses</a:t>
          </a:r>
          <a:endParaRPr lang="en-US" dirty="0"/>
        </a:p>
      </dgm:t>
    </dgm:pt>
    <dgm:pt modelId="{C1291597-FA39-4E09-945E-4CB66852E43D}" type="parTrans" cxnId="{63D750D9-777D-4778-B2A2-513C6EF199DF}">
      <dgm:prSet/>
      <dgm:spPr/>
      <dgm:t>
        <a:bodyPr/>
        <a:lstStyle/>
        <a:p>
          <a:endParaRPr lang="en-US"/>
        </a:p>
      </dgm:t>
    </dgm:pt>
    <dgm:pt modelId="{19612FE1-7268-483C-A53A-1A05751600DE}" type="sibTrans" cxnId="{63D750D9-777D-4778-B2A2-513C6EF199DF}">
      <dgm:prSet/>
      <dgm:spPr/>
      <dgm:t>
        <a:bodyPr/>
        <a:lstStyle/>
        <a:p>
          <a:endParaRPr lang="en-US"/>
        </a:p>
      </dgm:t>
    </dgm:pt>
    <dgm:pt modelId="{B178C2B5-2814-4A8B-8DB2-15A3794FD327}">
      <dgm:prSet phldrT="[Text]"/>
      <dgm:spPr/>
      <dgm:t>
        <a:bodyPr/>
        <a:lstStyle/>
        <a:p>
          <a:r>
            <a:rPr lang="en-US" dirty="0" smtClean="0"/>
            <a:t>September 2022</a:t>
          </a:r>
          <a:endParaRPr lang="en-US" dirty="0"/>
        </a:p>
      </dgm:t>
    </dgm:pt>
    <dgm:pt modelId="{C1ADC09C-219B-4406-AB34-04639CB89AA2}" type="parTrans" cxnId="{DC284693-91A5-4DBB-BE60-C47B2A4E85A3}">
      <dgm:prSet/>
      <dgm:spPr/>
      <dgm:t>
        <a:bodyPr/>
        <a:lstStyle/>
        <a:p>
          <a:endParaRPr lang="en-US"/>
        </a:p>
      </dgm:t>
    </dgm:pt>
    <dgm:pt modelId="{203FAA6E-84B9-48DC-8DE6-CEFE39B2AE3D}" type="sibTrans" cxnId="{DC284693-91A5-4DBB-BE60-C47B2A4E85A3}">
      <dgm:prSet/>
      <dgm:spPr/>
      <dgm:t>
        <a:bodyPr/>
        <a:lstStyle/>
        <a:p>
          <a:endParaRPr lang="en-US"/>
        </a:p>
      </dgm:t>
    </dgm:pt>
    <dgm:pt modelId="{58D4BBB7-12B0-4916-9371-21A94038CF5A}">
      <dgm:prSet phldrT="[Text]"/>
      <dgm:spPr/>
      <dgm:t>
        <a:bodyPr/>
        <a:lstStyle/>
        <a:p>
          <a:r>
            <a:rPr lang="en-US" dirty="0" smtClean="0"/>
            <a:t>Language for regulations approved by State Board of Education</a:t>
          </a:r>
          <a:endParaRPr lang="en-US" dirty="0"/>
        </a:p>
      </dgm:t>
    </dgm:pt>
    <dgm:pt modelId="{B44A8BBF-030A-4330-9A73-0AF680D90E49}" type="parTrans" cxnId="{1640367F-2C3C-48DC-AE5C-2B4A2B40580B}">
      <dgm:prSet/>
      <dgm:spPr/>
      <dgm:t>
        <a:bodyPr/>
        <a:lstStyle/>
        <a:p>
          <a:endParaRPr lang="en-US"/>
        </a:p>
      </dgm:t>
    </dgm:pt>
    <dgm:pt modelId="{25385377-2E42-40AF-95C9-690614D34052}" type="sibTrans" cxnId="{1640367F-2C3C-48DC-AE5C-2B4A2B40580B}">
      <dgm:prSet/>
      <dgm:spPr/>
      <dgm:t>
        <a:bodyPr/>
        <a:lstStyle/>
        <a:p>
          <a:endParaRPr lang="en-US"/>
        </a:p>
      </dgm:t>
    </dgm:pt>
    <dgm:pt modelId="{71362AB8-8EFC-4434-9CBD-2F60F41D1CC5}">
      <dgm:prSet/>
      <dgm:spPr/>
      <dgm:t>
        <a:bodyPr/>
        <a:lstStyle/>
        <a:p>
          <a:r>
            <a:rPr lang="en-US" dirty="0" smtClean="0"/>
            <a:t>CCSSO recommended Virginia</a:t>
          </a:r>
          <a:endParaRPr lang="en-US" dirty="0"/>
        </a:p>
      </dgm:t>
    </dgm:pt>
    <dgm:pt modelId="{C8EA4850-FAB9-4B17-B534-48FC7D026B56}" type="parTrans" cxnId="{A2D63CD5-92D7-49D6-8CD5-22094E250E58}">
      <dgm:prSet/>
      <dgm:spPr/>
      <dgm:t>
        <a:bodyPr/>
        <a:lstStyle/>
        <a:p>
          <a:endParaRPr lang="en-US"/>
        </a:p>
      </dgm:t>
    </dgm:pt>
    <dgm:pt modelId="{1A1CCB46-A8FD-4A4B-8029-5BFEB5FEC19C}" type="sibTrans" cxnId="{A2D63CD5-92D7-49D6-8CD5-22094E250E58}">
      <dgm:prSet/>
      <dgm:spPr/>
      <dgm:t>
        <a:bodyPr/>
        <a:lstStyle/>
        <a:p>
          <a:endParaRPr lang="en-US"/>
        </a:p>
      </dgm:t>
    </dgm:pt>
    <dgm:pt modelId="{AD665F87-2289-4E92-8299-41B64F85B2C3}" type="pres">
      <dgm:prSet presAssocID="{2FA6AB43-B94A-45FA-9194-5FFB4B607C2E}" presName="linearFlow" presStyleCnt="0">
        <dgm:presLayoutVars>
          <dgm:dir/>
          <dgm:animLvl val="lvl"/>
          <dgm:resizeHandles val="exact"/>
        </dgm:presLayoutVars>
      </dgm:prSet>
      <dgm:spPr/>
      <dgm:t>
        <a:bodyPr/>
        <a:lstStyle/>
        <a:p>
          <a:endParaRPr lang="en-US"/>
        </a:p>
      </dgm:t>
    </dgm:pt>
    <dgm:pt modelId="{20ED7BDA-F3F9-4173-BAE2-0C3B9283987E}" type="pres">
      <dgm:prSet presAssocID="{48A43105-63BD-404B-94F3-6A643A6891E3}" presName="composite" presStyleCnt="0"/>
      <dgm:spPr/>
    </dgm:pt>
    <dgm:pt modelId="{26CC2E3A-A913-47A4-BBE1-85408B9EA22B}" type="pres">
      <dgm:prSet presAssocID="{48A43105-63BD-404B-94F3-6A643A6891E3}" presName="parentText" presStyleLbl="alignNode1" presStyleIdx="0" presStyleCnt="3">
        <dgm:presLayoutVars>
          <dgm:chMax val="1"/>
          <dgm:bulletEnabled val="1"/>
        </dgm:presLayoutVars>
      </dgm:prSet>
      <dgm:spPr/>
      <dgm:t>
        <a:bodyPr/>
        <a:lstStyle/>
        <a:p>
          <a:endParaRPr lang="en-US"/>
        </a:p>
      </dgm:t>
    </dgm:pt>
    <dgm:pt modelId="{AE1C5D30-8057-4B64-B3D2-CC5C64497756}" type="pres">
      <dgm:prSet presAssocID="{48A43105-63BD-404B-94F3-6A643A6891E3}" presName="descendantText" presStyleLbl="alignAcc1" presStyleIdx="0" presStyleCnt="3">
        <dgm:presLayoutVars>
          <dgm:bulletEnabled val="1"/>
        </dgm:presLayoutVars>
      </dgm:prSet>
      <dgm:spPr/>
      <dgm:t>
        <a:bodyPr/>
        <a:lstStyle/>
        <a:p>
          <a:endParaRPr lang="en-US"/>
        </a:p>
      </dgm:t>
    </dgm:pt>
    <dgm:pt modelId="{722AAC44-B464-4398-BC6B-65809A985C02}" type="pres">
      <dgm:prSet presAssocID="{A4C0E1D3-98FB-476E-8436-7D36044C003A}" presName="sp" presStyleCnt="0"/>
      <dgm:spPr/>
    </dgm:pt>
    <dgm:pt modelId="{FF0DFE70-1F11-4BDA-9EFA-B57F4968B734}" type="pres">
      <dgm:prSet presAssocID="{502EC422-280E-4C33-809C-142617CD9986}" presName="composite" presStyleCnt="0"/>
      <dgm:spPr/>
    </dgm:pt>
    <dgm:pt modelId="{855C81E2-258E-45AB-9042-AB4A4AAD0374}" type="pres">
      <dgm:prSet presAssocID="{502EC422-280E-4C33-809C-142617CD9986}" presName="parentText" presStyleLbl="alignNode1" presStyleIdx="1" presStyleCnt="3">
        <dgm:presLayoutVars>
          <dgm:chMax val="1"/>
          <dgm:bulletEnabled val="1"/>
        </dgm:presLayoutVars>
      </dgm:prSet>
      <dgm:spPr/>
      <dgm:t>
        <a:bodyPr/>
        <a:lstStyle/>
        <a:p>
          <a:endParaRPr lang="en-US"/>
        </a:p>
      </dgm:t>
    </dgm:pt>
    <dgm:pt modelId="{5A8A3EA8-B7AF-43BD-AAF6-0DB1656F0C60}" type="pres">
      <dgm:prSet presAssocID="{502EC422-280E-4C33-809C-142617CD9986}" presName="descendantText" presStyleLbl="alignAcc1" presStyleIdx="1" presStyleCnt="3">
        <dgm:presLayoutVars>
          <dgm:bulletEnabled val="1"/>
        </dgm:presLayoutVars>
      </dgm:prSet>
      <dgm:spPr/>
      <dgm:t>
        <a:bodyPr/>
        <a:lstStyle/>
        <a:p>
          <a:endParaRPr lang="en-US"/>
        </a:p>
      </dgm:t>
    </dgm:pt>
    <dgm:pt modelId="{95F4CB7E-88CE-454D-BA3E-CE9E1A6542AE}" type="pres">
      <dgm:prSet presAssocID="{3B2EDC3A-5447-4776-ACE5-57A4A938C35E}" presName="sp" presStyleCnt="0"/>
      <dgm:spPr/>
    </dgm:pt>
    <dgm:pt modelId="{5B4F35C7-32C1-4DBC-BF9E-17D91B206205}" type="pres">
      <dgm:prSet presAssocID="{B178C2B5-2814-4A8B-8DB2-15A3794FD327}" presName="composite" presStyleCnt="0"/>
      <dgm:spPr/>
    </dgm:pt>
    <dgm:pt modelId="{11B72E15-D5C7-4FFF-B0F7-2C057D17398F}" type="pres">
      <dgm:prSet presAssocID="{B178C2B5-2814-4A8B-8DB2-15A3794FD327}" presName="parentText" presStyleLbl="alignNode1" presStyleIdx="2" presStyleCnt="3">
        <dgm:presLayoutVars>
          <dgm:chMax val="1"/>
          <dgm:bulletEnabled val="1"/>
        </dgm:presLayoutVars>
      </dgm:prSet>
      <dgm:spPr/>
      <dgm:t>
        <a:bodyPr/>
        <a:lstStyle/>
        <a:p>
          <a:endParaRPr lang="en-US"/>
        </a:p>
      </dgm:t>
    </dgm:pt>
    <dgm:pt modelId="{A10F3B20-E2B4-43DD-976C-E8EE96662F87}" type="pres">
      <dgm:prSet presAssocID="{B178C2B5-2814-4A8B-8DB2-15A3794FD327}" presName="descendantText" presStyleLbl="alignAcc1" presStyleIdx="2" presStyleCnt="3">
        <dgm:presLayoutVars>
          <dgm:bulletEnabled val="1"/>
        </dgm:presLayoutVars>
      </dgm:prSet>
      <dgm:spPr/>
      <dgm:t>
        <a:bodyPr/>
        <a:lstStyle/>
        <a:p>
          <a:endParaRPr lang="en-US"/>
        </a:p>
      </dgm:t>
    </dgm:pt>
  </dgm:ptLst>
  <dgm:cxnLst>
    <dgm:cxn modelId="{3E0261D5-2CEB-4F4A-9D61-2A58D6DB8ADE}" type="presOf" srcId="{71362AB8-8EFC-4434-9CBD-2F60F41D1CC5}" destId="{5A8A3EA8-B7AF-43BD-AAF6-0DB1656F0C60}" srcOrd="0" destOrd="1" presId="urn:microsoft.com/office/officeart/2005/8/layout/chevron2"/>
    <dgm:cxn modelId="{FC830731-4F03-4446-8CD8-D6617F77E790}" type="presOf" srcId="{B178C2B5-2814-4A8B-8DB2-15A3794FD327}" destId="{11B72E15-D5C7-4FFF-B0F7-2C057D17398F}" srcOrd="0" destOrd="0" presId="urn:microsoft.com/office/officeart/2005/8/layout/chevron2"/>
    <dgm:cxn modelId="{FDA42A27-C4D1-4423-9CA5-BBB4266B24F5}" type="presOf" srcId="{48A43105-63BD-404B-94F3-6A643A6891E3}" destId="{26CC2E3A-A913-47A4-BBE1-85408B9EA22B}" srcOrd="0" destOrd="0" presId="urn:microsoft.com/office/officeart/2005/8/layout/chevron2"/>
    <dgm:cxn modelId="{1640367F-2C3C-48DC-AE5C-2B4A2B40580B}" srcId="{B178C2B5-2814-4A8B-8DB2-15A3794FD327}" destId="{58D4BBB7-12B0-4916-9371-21A94038CF5A}" srcOrd="0" destOrd="0" parTransId="{B44A8BBF-030A-4330-9A73-0AF680D90E49}" sibTransId="{25385377-2E42-40AF-95C9-690614D34052}"/>
    <dgm:cxn modelId="{D27387AB-6DB1-4808-8D39-88E52E8781FA}" srcId="{2FA6AB43-B94A-45FA-9194-5FFB4B607C2E}" destId="{502EC422-280E-4C33-809C-142617CD9986}" srcOrd="1" destOrd="0" parTransId="{FCA99134-1CFE-4F94-A1AE-189EAD0917D7}" sibTransId="{3B2EDC3A-5447-4776-ACE5-57A4A938C35E}"/>
    <dgm:cxn modelId="{A30115C5-E463-4C9E-B46B-543217B4691A}" type="presOf" srcId="{502EC422-280E-4C33-809C-142617CD9986}" destId="{855C81E2-258E-45AB-9042-AB4A4AAD0374}" srcOrd="0" destOrd="0" presId="urn:microsoft.com/office/officeart/2005/8/layout/chevron2"/>
    <dgm:cxn modelId="{DD72104B-87C7-4A16-90B4-B6AE07ADD0B1}" srcId="{48A43105-63BD-404B-94F3-6A643A6891E3}" destId="{39645A7C-BC0C-4443-AE85-667F6649935C}" srcOrd="0" destOrd="0" parTransId="{BA140B2E-E943-4BB2-BED0-2CF11DB8CC05}" sibTransId="{F2D50387-7EA6-4CAA-89A6-5F0E716A960F}"/>
    <dgm:cxn modelId="{90220846-9D01-44F9-AEB0-5FA9BC2F5A78}" type="presOf" srcId="{58D4BBB7-12B0-4916-9371-21A94038CF5A}" destId="{A10F3B20-E2B4-43DD-976C-E8EE96662F87}" srcOrd="0" destOrd="0" presId="urn:microsoft.com/office/officeart/2005/8/layout/chevron2"/>
    <dgm:cxn modelId="{99DCFE16-EEC9-4D96-ADE7-32A4471254CC}" type="presOf" srcId="{39645A7C-BC0C-4443-AE85-667F6649935C}" destId="{AE1C5D30-8057-4B64-B3D2-CC5C64497756}" srcOrd="0" destOrd="0" presId="urn:microsoft.com/office/officeart/2005/8/layout/chevron2"/>
    <dgm:cxn modelId="{A7C11D09-31A4-40E9-B4BD-DB1185CE0B6B}" type="presOf" srcId="{2FA6AB43-B94A-45FA-9194-5FFB4B607C2E}" destId="{AD665F87-2289-4E92-8299-41B64F85B2C3}" srcOrd="0" destOrd="0" presId="urn:microsoft.com/office/officeart/2005/8/layout/chevron2"/>
    <dgm:cxn modelId="{63D750D9-777D-4778-B2A2-513C6EF199DF}" srcId="{502EC422-280E-4C33-809C-142617CD9986}" destId="{5123C684-00C8-44D9-9E43-6878E68D36B5}" srcOrd="0" destOrd="0" parTransId="{C1291597-FA39-4E09-945E-4CB66852E43D}" sibTransId="{19612FE1-7268-483C-A53A-1A05751600DE}"/>
    <dgm:cxn modelId="{A2D63CD5-92D7-49D6-8CD5-22094E250E58}" srcId="{502EC422-280E-4C33-809C-142617CD9986}" destId="{71362AB8-8EFC-4434-9CBD-2F60F41D1CC5}" srcOrd="1" destOrd="0" parTransId="{C8EA4850-FAB9-4B17-B534-48FC7D026B56}" sibTransId="{1A1CCB46-A8FD-4A4B-8029-5BFEB5FEC19C}"/>
    <dgm:cxn modelId="{DC284693-91A5-4DBB-BE60-C47B2A4E85A3}" srcId="{2FA6AB43-B94A-45FA-9194-5FFB4B607C2E}" destId="{B178C2B5-2814-4A8B-8DB2-15A3794FD327}" srcOrd="2" destOrd="0" parTransId="{C1ADC09C-219B-4406-AB34-04639CB89AA2}" sibTransId="{203FAA6E-84B9-48DC-8DE6-CEFE39B2AE3D}"/>
    <dgm:cxn modelId="{EBAC0883-7ED2-4825-A847-34305FCB3B66}" type="presOf" srcId="{5123C684-00C8-44D9-9E43-6878E68D36B5}" destId="{5A8A3EA8-B7AF-43BD-AAF6-0DB1656F0C60}" srcOrd="0" destOrd="0" presId="urn:microsoft.com/office/officeart/2005/8/layout/chevron2"/>
    <dgm:cxn modelId="{3A54C9B9-2087-4960-B887-74A4781D6D5E}" srcId="{2FA6AB43-B94A-45FA-9194-5FFB4B607C2E}" destId="{48A43105-63BD-404B-94F3-6A643A6891E3}" srcOrd="0" destOrd="0" parTransId="{ADA87989-B210-442B-BAEC-8640D8E99FC7}" sibTransId="{A4C0E1D3-98FB-476E-8436-7D36044C003A}"/>
    <dgm:cxn modelId="{D209FE51-A1D9-4625-8913-9366021FB785}" type="presParOf" srcId="{AD665F87-2289-4E92-8299-41B64F85B2C3}" destId="{20ED7BDA-F3F9-4173-BAE2-0C3B9283987E}" srcOrd="0" destOrd="0" presId="urn:microsoft.com/office/officeart/2005/8/layout/chevron2"/>
    <dgm:cxn modelId="{11EF6977-54D7-4743-9F2E-584B271AF8A5}" type="presParOf" srcId="{20ED7BDA-F3F9-4173-BAE2-0C3B9283987E}" destId="{26CC2E3A-A913-47A4-BBE1-85408B9EA22B}" srcOrd="0" destOrd="0" presId="urn:microsoft.com/office/officeart/2005/8/layout/chevron2"/>
    <dgm:cxn modelId="{78A40950-D2C7-4F60-A415-1B619EBDA06E}" type="presParOf" srcId="{20ED7BDA-F3F9-4173-BAE2-0C3B9283987E}" destId="{AE1C5D30-8057-4B64-B3D2-CC5C64497756}" srcOrd="1" destOrd="0" presId="urn:microsoft.com/office/officeart/2005/8/layout/chevron2"/>
    <dgm:cxn modelId="{F5EA0CC7-493A-4A7C-913B-D7E3E03156E6}" type="presParOf" srcId="{AD665F87-2289-4E92-8299-41B64F85B2C3}" destId="{722AAC44-B464-4398-BC6B-65809A985C02}" srcOrd="1" destOrd="0" presId="urn:microsoft.com/office/officeart/2005/8/layout/chevron2"/>
    <dgm:cxn modelId="{2EBEE93E-EB20-4EFD-BD93-526E18B5979F}" type="presParOf" srcId="{AD665F87-2289-4E92-8299-41B64F85B2C3}" destId="{FF0DFE70-1F11-4BDA-9EFA-B57F4968B734}" srcOrd="2" destOrd="0" presId="urn:microsoft.com/office/officeart/2005/8/layout/chevron2"/>
    <dgm:cxn modelId="{789F82F5-7AA0-4C2C-839C-743E6BDD1ADE}" type="presParOf" srcId="{FF0DFE70-1F11-4BDA-9EFA-B57F4968B734}" destId="{855C81E2-258E-45AB-9042-AB4A4AAD0374}" srcOrd="0" destOrd="0" presId="urn:microsoft.com/office/officeart/2005/8/layout/chevron2"/>
    <dgm:cxn modelId="{A00E1B51-361F-44B5-92F1-6DF0BE4F91BA}" type="presParOf" srcId="{FF0DFE70-1F11-4BDA-9EFA-B57F4968B734}" destId="{5A8A3EA8-B7AF-43BD-AAF6-0DB1656F0C60}" srcOrd="1" destOrd="0" presId="urn:microsoft.com/office/officeart/2005/8/layout/chevron2"/>
    <dgm:cxn modelId="{F25DAA5F-3DE0-404B-B99E-BFDA413722A2}" type="presParOf" srcId="{AD665F87-2289-4E92-8299-41B64F85B2C3}" destId="{95F4CB7E-88CE-454D-BA3E-CE9E1A6542AE}" srcOrd="3" destOrd="0" presId="urn:microsoft.com/office/officeart/2005/8/layout/chevron2"/>
    <dgm:cxn modelId="{D757CD07-AD43-44A8-8189-4D9209E3B1ED}" type="presParOf" srcId="{AD665F87-2289-4E92-8299-41B64F85B2C3}" destId="{5B4F35C7-32C1-4DBC-BF9E-17D91B206205}" srcOrd="4" destOrd="0" presId="urn:microsoft.com/office/officeart/2005/8/layout/chevron2"/>
    <dgm:cxn modelId="{47A83863-4608-468F-A0AB-D3B45C213C72}" type="presParOf" srcId="{5B4F35C7-32C1-4DBC-BF9E-17D91B206205}" destId="{11B72E15-D5C7-4FFF-B0F7-2C057D17398F}" srcOrd="0" destOrd="0" presId="urn:microsoft.com/office/officeart/2005/8/layout/chevron2"/>
    <dgm:cxn modelId="{F56E0B05-E856-40C4-8AAA-6A6ED9F8AA7D}" type="presParOf" srcId="{5B4F35C7-32C1-4DBC-BF9E-17D91B206205}" destId="{A10F3B20-E2B4-43DD-976C-E8EE96662F8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8C28CB-A712-4DC4-96A0-D99FAA265E9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CA61E5B6-2A3A-470C-99A9-A702D7284C6C}">
      <dgm:prSet phldrT="[Text]"/>
      <dgm:spPr/>
      <dgm:t>
        <a:bodyPr/>
        <a:lstStyle/>
        <a:p>
          <a:r>
            <a:rPr lang="en-US" dirty="0" smtClean="0"/>
            <a:t>September-October 2022</a:t>
          </a:r>
          <a:endParaRPr lang="en-US" dirty="0"/>
        </a:p>
      </dgm:t>
    </dgm:pt>
    <dgm:pt modelId="{BFDFAF39-7A15-487A-8F7C-E1E18D28BABC}" type="parTrans" cxnId="{2A9F50BB-D2D3-4A32-ABA2-3F439311BFBB}">
      <dgm:prSet/>
      <dgm:spPr/>
      <dgm:t>
        <a:bodyPr/>
        <a:lstStyle/>
        <a:p>
          <a:endParaRPr lang="en-US"/>
        </a:p>
      </dgm:t>
    </dgm:pt>
    <dgm:pt modelId="{696757DE-41B5-42A5-A62C-0EE68EA313B3}" type="sibTrans" cxnId="{2A9F50BB-D2D3-4A32-ABA2-3F439311BFBB}">
      <dgm:prSet/>
      <dgm:spPr/>
      <dgm:t>
        <a:bodyPr/>
        <a:lstStyle/>
        <a:p>
          <a:endParaRPr lang="en-US"/>
        </a:p>
      </dgm:t>
    </dgm:pt>
    <dgm:pt modelId="{8312E782-6973-413A-9F4C-A4D17CE09837}">
      <dgm:prSet phldrT="[Text]"/>
      <dgm:spPr/>
      <dgm:t>
        <a:bodyPr/>
        <a:lstStyle/>
        <a:p>
          <a:r>
            <a:rPr lang="en-US" dirty="0" smtClean="0"/>
            <a:t>Determine stakeholders needed to develop standards</a:t>
          </a:r>
          <a:endParaRPr lang="en-US" dirty="0"/>
        </a:p>
      </dgm:t>
    </dgm:pt>
    <dgm:pt modelId="{3F929830-40DF-45D9-A073-34BB6A437B8B}" type="parTrans" cxnId="{EE674EA1-C711-4C67-8D46-45EC79558609}">
      <dgm:prSet/>
      <dgm:spPr/>
      <dgm:t>
        <a:bodyPr/>
        <a:lstStyle/>
        <a:p>
          <a:endParaRPr lang="en-US"/>
        </a:p>
      </dgm:t>
    </dgm:pt>
    <dgm:pt modelId="{F700320B-7F34-4D4B-9202-1508AE2E8861}" type="sibTrans" cxnId="{EE674EA1-C711-4C67-8D46-45EC79558609}">
      <dgm:prSet/>
      <dgm:spPr/>
      <dgm:t>
        <a:bodyPr/>
        <a:lstStyle/>
        <a:p>
          <a:endParaRPr lang="en-US"/>
        </a:p>
      </dgm:t>
    </dgm:pt>
    <dgm:pt modelId="{784CFB29-8DA6-439C-A9FD-AE57FD9FA83E}">
      <dgm:prSet phldrT="[Text]"/>
      <dgm:spPr/>
      <dgm:t>
        <a:bodyPr/>
        <a:lstStyle/>
        <a:p>
          <a:r>
            <a:rPr lang="en-US" dirty="0" smtClean="0"/>
            <a:t>October 2022</a:t>
          </a:r>
          <a:endParaRPr lang="en-US" dirty="0"/>
        </a:p>
      </dgm:t>
    </dgm:pt>
    <dgm:pt modelId="{C2D1C20F-6CF1-463F-8FE4-0D3203D5BB7E}" type="parTrans" cxnId="{896DD060-3509-4D17-A374-47B1A9629E8E}">
      <dgm:prSet/>
      <dgm:spPr/>
      <dgm:t>
        <a:bodyPr/>
        <a:lstStyle/>
        <a:p>
          <a:endParaRPr lang="en-US"/>
        </a:p>
      </dgm:t>
    </dgm:pt>
    <dgm:pt modelId="{C1E4327E-7C86-4079-8AFD-A87EA7922551}" type="sibTrans" cxnId="{896DD060-3509-4D17-A374-47B1A9629E8E}">
      <dgm:prSet/>
      <dgm:spPr/>
      <dgm:t>
        <a:bodyPr/>
        <a:lstStyle/>
        <a:p>
          <a:endParaRPr lang="en-US"/>
        </a:p>
      </dgm:t>
    </dgm:pt>
    <dgm:pt modelId="{912BE6ED-A86F-4BD5-8A6B-63EEC651551C}">
      <dgm:prSet phldrT="[Text]"/>
      <dgm:spPr/>
      <dgm:t>
        <a:bodyPr/>
        <a:lstStyle/>
        <a:p>
          <a:r>
            <a:rPr lang="en-US" dirty="0" smtClean="0"/>
            <a:t>1</a:t>
          </a:r>
          <a:r>
            <a:rPr lang="en-US" baseline="30000" dirty="0" smtClean="0"/>
            <a:t>st</a:t>
          </a:r>
          <a:r>
            <a:rPr lang="en-US" dirty="0" smtClean="0"/>
            <a:t> reading of Reg. 43-234 Graduation Requirement</a:t>
          </a:r>
          <a:endParaRPr lang="en-US" dirty="0"/>
        </a:p>
      </dgm:t>
    </dgm:pt>
    <dgm:pt modelId="{6BCE36CD-13A8-4C01-92F1-7338C3832505}" type="parTrans" cxnId="{E196687B-2402-41D8-A0E3-9086DD159E5F}">
      <dgm:prSet/>
      <dgm:spPr/>
      <dgm:t>
        <a:bodyPr/>
        <a:lstStyle/>
        <a:p>
          <a:endParaRPr lang="en-US"/>
        </a:p>
      </dgm:t>
    </dgm:pt>
    <dgm:pt modelId="{1DFC4C57-5046-407F-9BC6-8E31BB2E7D98}" type="sibTrans" cxnId="{E196687B-2402-41D8-A0E3-9086DD159E5F}">
      <dgm:prSet/>
      <dgm:spPr/>
      <dgm:t>
        <a:bodyPr/>
        <a:lstStyle/>
        <a:p>
          <a:endParaRPr lang="en-US"/>
        </a:p>
      </dgm:t>
    </dgm:pt>
    <dgm:pt modelId="{7F3E34FE-997B-4A07-8EFF-393C5D00804D}">
      <dgm:prSet phldrT="[Text]"/>
      <dgm:spPr/>
      <dgm:t>
        <a:bodyPr/>
        <a:lstStyle/>
        <a:p>
          <a:r>
            <a:rPr lang="en-US" dirty="0" smtClean="0"/>
            <a:t>November 2022</a:t>
          </a:r>
          <a:endParaRPr lang="en-US" dirty="0"/>
        </a:p>
      </dgm:t>
    </dgm:pt>
    <dgm:pt modelId="{87039DED-B073-4F2F-B360-E6949F5DE9E6}" type="parTrans" cxnId="{EF52BA89-6A29-41AC-B690-0EF8FB11E6A8}">
      <dgm:prSet/>
      <dgm:spPr/>
      <dgm:t>
        <a:bodyPr/>
        <a:lstStyle/>
        <a:p>
          <a:endParaRPr lang="en-US"/>
        </a:p>
      </dgm:t>
    </dgm:pt>
    <dgm:pt modelId="{E4ABAE9F-07E5-4322-AFF7-A1CEAA3BBE88}" type="sibTrans" cxnId="{EF52BA89-6A29-41AC-B690-0EF8FB11E6A8}">
      <dgm:prSet/>
      <dgm:spPr/>
      <dgm:t>
        <a:bodyPr/>
        <a:lstStyle/>
        <a:p>
          <a:endParaRPr lang="en-US"/>
        </a:p>
      </dgm:t>
    </dgm:pt>
    <dgm:pt modelId="{89E9AF0A-057A-4C4A-A708-9B448F254C98}">
      <dgm:prSet phldrT="[Text]"/>
      <dgm:spPr/>
      <dgm:t>
        <a:bodyPr/>
        <a:lstStyle/>
        <a:p>
          <a:r>
            <a:rPr lang="en-US" dirty="0" smtClean="0"/>
            <a:t>Funding requested to implement personal finance</a:t>
          </a:r>
          <a:endParaRPr lang="en-US" dirty="0"/>
        </a:p>
      </dgm:t>
    </dgm:pt>
    <dgm:pt modelId="{CEF42B7E-4BA3-43C3-AFEE-5795F53CC753}" type="parTrans" cxnId="{51711BA0-AFCE-40D5-BF59-DE61653D9C61}">
      <dgm:prSet/>
      <dgm:spPr/>
      <dgm:t>
        <a:bodyPr/>
        <a:lstStyle/>
        <a:p>
          <a:endParaRPr lang="en-US"/>
        </a:p>
      </dgm:t>
    </dgm:pt>
    <dgm:pt modelId="{E4679982-75B4-4985-8D0E-0A607FA70570}" type="sibTrans" cxnId="{51711BA0-AFCE-40D5-BF59-DE61653D9C61}">
      <dgm:prSet/>
      <dgm:spPr/>
      <dgm:t>
        <a:bodyPr/>
        <a:lstStyle/>
        <a:p>
          <a:endParaRPr lang="en-US"/>
        </a:p>
      </dgm:t>
    </dgm:pt>
    <dgm:pt modelId="{6D7D8E59-455A-44CB-892E-63ADC27C6469}">
      <dgm:prSet/>
      <dgm:spPr/>
      <dgm:t>
        <a:bodyPr/>
        <a:lstStyle/>
        <a:p>
          <a:r>
            <a:rPr lang="en-US" dirty="0" smtClean="0"/>
            <a:t>2</a:t>
          </a:r>
          <a:r>
            <a:rPr lang="en-US" baseline="30000" dirty="0" smtClean="0"/>
            <a:t>nd</a:t>
          </a:r>
          <a:r>
            <a:rPr lang="en-US" dirty="0" smtClean="0"/>
            <a:t> reading of Reg. 43-234 Graduation Requirement</a:t>
          </a:r>
          <a:endParaRPr lang="en-US" dirty="0"/>
        </a:p>
      </dgm:t>
    </dgm:pt>
    <dgm:pt modelId="{F32457CE-186E-49ED-9658-F8FF74767C1B}" type="parTrans" cxnId="{430D51D8-BD03-416B-92BC-827FFEFEC2F7}">
      <dgm:prSet/>
      <dgm:spPr/>
      <dgm:t>
        <a:bodyPr/>
        <a:lstStyle/>
        <a:p>
          <a:endParaRPr lang="en-US"/>
        </a:p>
      </dgm:t>
    </dgm:pt>
    <dgm:pt modelId="{B68BB41B-DD3B-45AB-8EFA-76A04DC67205}" type="sibTrans" cxnId="{430D51D8-BD03-416B-92BC-827FFEFEC2F7}">
      <dgm:prSet/>
      <dgm:spPr/>
      <dgm:t>
        <a:bodyPr/>
        <a:lstStyle/>
        <a:p>
          <a:endParaRPr lang="en-US"/>
        </a:p>
      </dgm:t>
    </dgm:pt>
    <dgm:pt modelId="{8D64F832-6035-4C86-AD7C-C49F615109FE}" type="pres">
      <dgm:prSet presAssocID="{A28C28CB-A712-4DC4-96A0-D99FAA265E95}" presName="linearFlow" presStyleCnt="0">
        <dgm:presLayoutVars>
          <dgm:dir/>
          <dgm:animLvl val="lvl"/>
          <dgm:resizeHandles val="exact"/>
        </dgm:presLayoutVars>
      </dgm:prSet>
      <dgm:spPr/>
      <dgm:t>
        <a:bodyPr/>
        <a:lstStyle/>
        <a:p>
          <a:endParaRPr lang="en-US"/>
        </a:p>
      </dgm:t>
    </dgm:pt>
    <dgm:pt modelId="{ADD59808-B3C8-42E9-BD88-811D5178D27F}" type="pres">
      <dgm:prSet presAssocID="{CA61E5B6-2A3A-470C-99A9-A702D7284C6C}" presName="composite" presStyleCnt="0"/>
      <dgm:spPr/>
    </dgm:pt>
    <dgm:pt modelId="{86384D6E-4710-4D6B-A8A4-B39368B99E13}" type="pres">
      <dgm:prSet presAssocID="{CA61E5B6-2A3A-470C-99A9-A702D7284C6C}" presName="parentText" presStyleLbl="alignNode1" presStyleIdx="0" presStyleCnt="3">
        <dgm:presLayoutVars>
          <dgm:chMax val="1"/>
          <dgm:bulletEnabled val="1"/>
        </dgm:presLayoutVars>
      </dgm:prSet>
      <dgm:spPr/>
      <dgm:t>
        <a:bodyPr/>
        <a:lstStyle/>
        <a:p>
          <a:endParaRPr lang="en-US"/>
        </a:p>
      </dgm:t>
    </dgm:pt>
    <dgm:pt modelId="{A4947351-9AD1-49E0-B80D-B9A498A10BB2}" type="pres">
      <dgm:prSet presAssocID="{CA61E5B6-2A3A-470C-99A9-A702D7284C6C}" presName="descendantText" presStyleLbl="alignAcc1" presStyleIdx="0" presStyleCnt="3">
        <dgm:presLayoutVars>
          <dgm:bulletEnabled val="1"/>
        </dgm:presLayoutVars>
      </dgm:prSet>
      <dgm:spPr/>
      <dgm:t>
        <a:bodyPr/>
        <a:lstStyle/>
        <a:p>
          <a:endParaRPr lang="en-US"/>
        </a:p>
      </dgm:t>
    </dgm:pt>
    <dgm:pt modelId="{202EB513-F54A-437B-941F-3FCC71ECB08A}" type="pres">
      <dgm:prSet presAssocID="{696757DE-41B5-42A5-A62C-0EE68EA313B3}" presName="sp" presStyleCnt="0"/>
      <dgm:spPr/>
    </dgm:pt>
    <dgm:pt modelId="{17DCF6C2-EC92-46A6-BDA4-5941F420079F}" type="pres">
      <dgm:prSet presAssocID="{784CFB29-8DA6-439C-A9FD-AE57FD9FA83E}" presName="composite" presStyleCnt="0"/>
      <dgm:spPr/>
    </dgm:pt>
    <dgm:pt modelId="{0AC99E50-3714-43AC-AF86-7653FDC59650}" type="pres">
      <dgm:prSet presAssocID="{784CFB29-8DA6-439C-A9FD-AE57FD9FA83E}" presName="parentText" presStyleLbl="alignNode1" presStyleIdx="1" presStyleCnt="3">
        <dgm:presLayoutVars>
          <dgm:chMax val="1"/>
          <dgm:bulletEnabled val="1"/>
        </dgm:presLayoutVars>
      </dgm:prSet>
      <dgm:spPr/>
      <dgm:t>
        <a:bodyPr/>
        <a:lstStyle/>
        <a:p>
          <a:endParaRPr lang="en-US"/>
        </a:p>
      </dgm:t>
    </dgm:pt>
    <dgm:pt modelId="{91B492E0-CF2A-440C-B74D-E25B93D32D3E}" type="pres">
      <dgm:prSet presAssocID="{784CFB29-8DA6-439C-A9FD-AE57FD9FA83E}" presName="descendantText" presStyleLbl="alignAcc1" presStyleIdx="1" presStyleCnt="3">
        <dgm:presLayoutVars>
          <dgm:bulletEnabled val="1"/>
        </dgm:presLayoutVars>
      </dgm:prSet>
      <dgm:spPr/>
      <dgm:t>
        <a:bodyPr/>
        <a:lstStyle/>
        <a:p>
          <a:endParaRPr lang="en-US"/>
        </a:p>
      </dgm:t>
    </dgm:pt>
    <dgm:pt modelId="{C5422F3A-CE0E-4B57-921F-92D18300465E}" type="pres">
      <dgm:prSet presAssocID="{C1E4327E-7C86-4079-8AFD-A87EA7922551}" presName="sp" presStyleCnt="0"/>
      <dgm:spPr/>
    </dgm:pt>
    <dgm:pt modelId="{2FF6A017-275B-4B0C-938A-C70A8283127E}" type="pres">
      <dgm:prSet presAssocID="{7F3E34FE-997B-4A07-8EFF-393C5D00804D}" presName="composite" presStyleCnt="0"/>
      <dgm:spPr/>
    </dgm:pt>
    <dgm:pt modelId="{EE734C42-6A79-43AA-A2A3-25E3491BF151}" type="pres">
      <dgm:prSet presAssocID="{7F3E34FE-997B-4A07-8EFF-393C5D00804D}" presName="parentText" presStyleLbl="alignNode1" presStyleIdx="2" presStyleCnt="3">
        <dgm:presLayoutVars>
          <dgm:chMax val="1"/>
          <dgm:bulletEnabled val="1"/>
        </dgm:presLayoutVars>
      </dgm:prSet>
      <dgm:spPr/>
      <dgm:t>
        <a:bodyPr/>
        <a:lstStyle/>
        <a:p>
          <a:endParaRPr lang="en-US"/>
        </a:p>
      </dgm:t>
    </dgm:pt>
    <dgm:pt modelId="{343A0894-707C-4ED9-91E1-D6BFB7866722}" type="pres">
      <dgm:prSet presAssocID="{7F3E34FE-997B-4A07-8EFF-393C5D00804D}" presName="descendantText" presStyleLbl="alignAcc1" presStyleIdx="2" presStyleCnt="3">
        <dgm:presLayoutVars>
          <dgm:bulletEnabled val="1"/>
        </dgm:presLayoutVars>
      </dgm:prSet>
      <dgm:spPr/>
      <dgm:t>
        <a:bodyPr/>
        <a:lstStyle/>
        <a:p>
          <a:endParaRPr lang="en-US"/>
        </a:p>
      </dgm:t>
    </dgm:pt>
  </dgm:ptLst>
  <dgm:cxnLst>
    <dgm:cxn modelId="{430D51D8-BD03-416B-92BC-827FFEFEC2F7}" srcId="{7F3E34FE-997B-4A07-8EFF-393C5D00804D}" destId="{6D7D8E59-455A-44CB-892E-63ADC27C6469}" srcOrd="1" destOrd="0" parTransId="{F32457CE-186E-49ED-9658-F8FF74767C1B}" sibTransId="{B68BB41B-DD3B-45AB-8EFA-76A04DC67205}"/>
    <dgm:cxn modelId="{E196687B-2402-41D8-A0E3-9086DD159E5F}" srcId="{784CFB29-8DA6-439C-A9FD-AE57FD9FA83E}" destId="{912BE6ED-A86F-4BD5-8A6B-63EEC651551C}" srcOrd="0" destOrd="0" parTransId="{6BCE36CD-13A8-4C01-92F1-7338C3832505}" sibTransId="{1DFC4C57-5046-407F-9BC6-8E31BB2E7D98}"/>
    <dgm:cxn modelId="{9F4125EA-60EC-45E3-B8D3-51CC3173BF02}" type="presOf" srcId="{6D7D8E59-455A-44CB-892E-63ADC27C6469}" destId="{343A0894-707C-4ED9-91E1-D6BFB7866722}" srcOrd="0" destOrd="1" presId="urn:microsoft.com/office/officeart/2005/8/layout/chevron2"/>
    <dgm:cxn modelId="{896DD060-3509-4D17-A374-47B1A9629E8E}" srcId="{A28C28CB-A712-4DC4-96A0-D99FAA265E95}" destId="{784CFB29-8DA6-439C-A9FD-AE57FD9FA83E}" srcOrd="1" destOrd="0" parTransId="{C2D1C20F-6CF1-463F-8FE4-0D3203D5BB7E}" sibTransId="{C1E4327E-7C86-4079-8AFD-A87EA7922551}"/>
    <dgm:cxn modelId="{0CB0F61C-0F69-47EB-871F-96D86EBC0746}" type="presOf" srcId="{CA61E5B6-2A3A-470C-99A9-A702D7284C6C}" destId="{86384D6E-4710-4D6B-A8A4-B39368B99E13}" srcOrd="0" destOrd="0" presId="urn:microsoft.com/office/officeart/2005/8/layout/chevron2"/>
    <dgm:cxn modelId="{2A5CFBB9-7013-45D7-8259-AA20CE8747A6}" type="presOf" srcId="{7F3E34FE-997B-4A07-8EFF-393C5D00804D}" destId="{EE734C42-6A79-43AA-A2A3-25E3491BF151}" srcOrd="0" destOrd="0" presId="urn:microsoft.com/office/officeart/2005/8/layout/chevron2"/>
    <dgm:cxn modelId="{EE674EA1-C711-4C67-8D46-45EC79558609}" srcId="{CA61E5B6-2A3A-470C-99A9-A702D7284C6C}" destId="{8312E782-6973-413A-9F4C-A4D17CE09837}" srcOrd="0" destOrd="0" parTransId="{3F929830-40DF-45D9-A073-34BB6A437B8B}" sibTransId="{F700320B-7F34-4D4B-9202-1508AE2E8861}"/>
    <dgm:cxn modelId="{62670132-9947-4360-961B-FF9034C65DC4}" type="presOf" srcId="{A28C28CB-A712-4DC4-96A0-D99FAA265E95}" destId="{8D64F832-6035-4C86-AD7C-C49F615109FE}" srcOrd="0" destOrd="0" presId="urn:microsoft.com/office/officeart/2005/8/layout/chevron2"/>
    <dgm:cxn modelId="{2A9F50BB-D2D3-4A32-ABA2-3F439311BFBB}" srcId="{A28C28CB-A712-4DC4-96A0-D99FAA265E95}" destId="{CA61E5B6-2A3A-470C-99A9-A702D7284C6C}" srcOrd="0" destOrd="0" parTransId="{BFDFAF39-7A15-487A-8F7C-E1E18D28BABC}" sibTransId="{696757DE-41B5-42A5-A62C-0EE68EA313B3}"/>
    <dgm:cxn modelId="{BB6F287F-308E-48DB-B355-C3CE9C752667}" type="presOf" srcId="{784CFB29-8DA6-439C-A9FD-AE57FD9FA83E}" destId="{0AC99E50-3714-43AC-AF86-7653FDC59650}" srcOrd="0" destOrd="0" presId="urn:microsoft.com/office/officeart/2005/8/layout/chevron2"/>
    <dgm:cxn modelId="{1F3A0B6C-4AB2-4782-80E9-B8B586C0E91D}" type="presOf" srcId="{89E9AF0A-057A-4C4A-A708-9B448F254C98}" destId="{343A0894-707C-4ED9-91E1-D6BFB7866722}" srcOrd="0" destOrd="0" presId="urn:microsoft.com/office/officeart/2005/8/layout/chevron2"/>
    <dgm:cxn modelId="{EF52BA89-6A29-41AC-B690-0EF8FB11E6A8}" srcId="{A28C28CB-A712-4DC4-96A0-D99FAA265E95}" destId="{7F3E34FE-997B-4A07-8EFF-393C5D00804D}" srcOrd="2" destOrd="0" parTransId="{87039DED-B073-4F2F-B360-E6949F5DE9E6}" sibTransId="{E4ABAE9F-07E5-4322-AFF7-A1CEAA3BBE88}"/>
    <dgm:cxn modelId="{9CE88770-8B51-44D1-9ADC-273CCB64C6A2}" type="presOf" srcId="{8312E782-6973-413A-9F4C-A4D17CE09837}" destId="{A4947351-9AD1-49E0-B80D-B9A498A10BB2}" srcOrd="0" destOrd="0" presId="urn:microsoft.com/office/officeart/2005/8/layout/chevron2"/>
    <dgm:cxn modelId="{51711BA0-AFCE-40D5-BF59-DE61653D9C61}" srcId="{7F3E34FE-997B-4A07-8EFF-393C5D00804D}" destId="{89E9AF0A-057A-4C4A-A708-9B448F254C98}" srcOrd="0" destOrd="0" parTransId="{CEF42B7E-4BA3-43C3-AFEE-5795F53CC753}" sibTransId="{E4679982-75B4-4985-8D0E-0A607FA70570}"/>
    <dgm:cxn modelId="{61A500C9-9BC5-4EB9-A166-908D05CAA34A}" type="presOf" srcId="{912BE6ED-A86F-4BD5-8A6B-63EEC651551C}" destId="{91B492E0-CF2A-440C-B74D-E25B93D32D3E}" srcOrd="0" destOrd="0" presId="urn:microsoft.com/office/officeart/2005/8/layout/chevron2"/>
    <dgm:cxn modelId="{6C08421C-D47F-4993-A8B7-97DFB98FA394}" type="presParOf" srcId="{8D64F832-6035-4C86-AD7C-C49F615109FE}" destId="{ADD59808-B3C8-42E9-BD88-811D5178D27F}" srcOrd="0" destOrd="0" presId="urn:microsoft.com/office/officeart/2005/8/layout/chevron2"/>
    <dgm:cxn modelId="{5EDF1201-31EF-4F5D-B776-4752F10D6308}" type="presParOf" srcId="{ADD59808-B3C8-42E9-BD88-811D5178D27F}" destId="{86384D6E-4710-4D6B-A8A4-B39368B99E13}" srcOrd="0" destOrd="0" presId="urn:microsoft.com/office/officeart/2005/8/layout/chevron2"/>
    <dgm:cxn modelId="{5A98A2CE-F110-4BB3-AECF-6C5E339FBD91}" type="presParOf" srcId="{ADD59808-B3C8-42E9-BD88-811D5178D27F}" destId="{A4947351-9AD1-49E0-B80D-B9A498A10BB2}" srcOrd="1" destOrd="0" presId="urn:microsoft.com/office/officeart/2005/8/layout/chevron2"/>
    <dgm:cxn modelId="{5CEA8863-3691-4B00-BB45-247A832B6149}" type="presParOf" srcId="{8D64F832-6035-4C86-AD7C-C49F615109FE}" destId="{202EB513-F54A-437B-941F-3FCC71ECB08A}" srcOrd="1" destOrd="0" presId="urn:microsoft.com/office/officeart/2005/8/layout/chevron2"/>
    <dgm:cxn modelId="{EECA1E30-E34A-4F5E-B9AF-FA3CD0DDEDCD}" type="presParOf" srcId="{8D64F832-6035-4C86-AD7C-C49F615109FE}" destId="{17DCF6C2-EC92-46A6-BDA4-5941F420079F}" srcOrd="2" destOrd="0" presId="urn:microsoft.com/office/officeart/2005/8/layout/chevron2"/>
    <dgm:cxn modelId="{30DA6D9B-DDA5-4F84-B318-2864F37900C9}" type="presParOf" srcId="{17DCF6C2-EC92-46A6-BDA4-5941F420079F}" destId="{0AC99E50-3714-43AC-AF86-7653FDC59650}" srcOrd="0" destOrd="0" presId="urn:microsoft.com/office/officeart/2005/8/layout/chevron2"/>
    <dgm:cxn modelId="{519F7F43-0DD4-4AE6-AF80-43244A581ACC}" type="presParOf" srcId="{17DCF6C2-EC92-46A6-BDA4-5941F420079F}" destId="{91B492E0-CF2A-440C-B74D-E25B93D32D3E}" srcOrd="1" destOrd="0" presId="urn:microsoft.com/office/officeart/2005/8/layout/chevron2"/>
    <dgm:cxn modelId="{4DC934A4-71DE-461F-8EA7-9BE1DB1554BE}" type="presParOf" srcId="{8D64F832-6035-4C86-AD7C-C49F615109FE}" destId="{C5422F3A-CE0E-4B57-921F-92D18300465E}" srcOrd="3" destOrd="0" presId="urn:microsoft.com/office/officeart/2005/8/layout/chevron2"/>
    <dgm:cxn modelId="{64DEEDF6-3432-4C20-9F04-31B75DC66691}" type="presParOf" srcId="{8D64F832-6035-4C86-AD7C-C49F615109FE}" destId="{2FF6A017-275B-4B0C-938A-C70A8283127E}" srcOrd="4" destOrd="0" presId="urn:microsoft.com/office/officeart/2005/8/layout/chevron2"/>
    <dgm:cxn modelId="{C856E687-2A60-437C-B087-BC1142067854}" type="presParOf" srcId="{2FF6A017-275B-4B0C-938A-C70A8283127E}" destId="{EE734C42-6A79-43AA-A2A3-25E3491BF151}" srcOrd="0" destOrd="0" presId="urn:microsoft.com/office/officeart/2005/8/layout/chevron2"/>
    <dgm:cxn modelId="{0F8FADF7-7534-4A5A-8F2C-82C31710922F}" type="presParOf" srcId="{2FF6A017-275B-4B0C-938A-C70A8283127E}" destId="{343A0894-707C-4ED9-91E1-D6BFB7866722}"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EAB91A-9700-4272-88D5-0FC0F9CA184D}" type="doc">
      <dgm:prSet loTypeId="urn:microsoft.com/office/officeart/2005/8/layout/chevron2" loCatId="process" qsTypeId="urn:microsoft.com/office/officeart/2005/8/quickstyle/simple1" qsCatId="simple" csTypeId="urn:microsoft.com/office/officeart/2005/8/colors/accent5_3" csCatId="accent5" phldr="1"/>
      <dgm:spPr/>
      <dgm:t>
        <a:bodyPr/>
        <a:lstStyle/>
        <a:p>
          <a:endParaRPr lang="en-US"/>
        </a:p>
      </dgm:t>
    </dgm:pt>
    <dgm:pt modelId="{02DD1194-426A-4BFC-8981-8E70C7B725FA}">
      <dgm:prSet phldrT="[Text]"/>
      <dgm:spPr/>
      <dgm:t>
        <a:bodyPr/>
        <a:lstStyle/>
        <a:p>
          <a:r>
            <a:rPr lang="en-US" dirty="0" smtClean="0"/>
            <a:t>December </a:t>
          </a:r>
          <a:r>
            <a:rPr lang="en-US" dirty="0"/>
            <a:t>2022</a:t>
          </a:r>
        </a:p>
      </dgm:t>
      <dgm:extLst>
        <a:ext uri="{E40237B7-FDA0-4F09-8148-C483321AD2D9}">
          <dgm14:cNvPr xmlns:dgm14="http://schemas.microsoft.com/office/drawing/2010/diagram" id="0" name="" descr="Dec 2022"/>
        </a:ext>
      </dgm:extLst>
    </dgm:pt>
    <dgm:pt modelId="{F5C36CAE-F581-435F-A1BF-A938686C4259}" type="parTrans" cxnId="{06D5877E-D65D-4511-81EB-7C625BEF08B9}">
      <dgm:prSet/>
      <dgm:spPr/>
      <dgm:t>
        <a:bodyPr/>
        <a:lstStyle/>
        <a:p>
          <a:endParaRPr lang="en-US"/>
        </a:p>
      </dgm:t>
    </dgm:pt>
    <dgm:pt modelId="{E1308E11-A6E9-4767-8826-E0354A45A557}" type="sibTrans" cxnId="{06D5877E-D65D-4511-81EB-7C625BEF08B9}">
      <dgm:prSet/>
      <dgm:spPr/>
      <dgm:t>
        <a:bodyPr/>
        <a:lstStyle/>
        <a:p>
          <a:endParaRPr lang="en-US"/>
        </a:p>
      </dgm:t>
    </dgm:pt>
    <dgm:pt modelId="{339DCAFF-AB9F-4B59-9581-17D6ED138AC9}">
      <dgm:prSet phldrT="[Text]" custT="1"/>
      <dgm:spPr/>
      <dgm:t>
        <a:bodyPr/>
        <a:lstStyle/>
        <a:p>
          <a:r>
            <a:rPr lang="en-US" sz="1400" dirty="0"/>
            <a:t>Personal Finance standards </a:t>
          </a:r>
          <a:r>
            <a:rPr lang="en-US" sz="1400" dirty="0" smtClean="0"/>
            <a:t>committee convened</a:t>
          </a:r>
          <a:endParaRPr lang="en-US" sz="1400" dirty="0"/>
        </a:p>
      </dgm:t>
    </dgm:pt>
    <dgm:pt modelId="{89CE51F5-98DF-447A-9CC5-F2576C271421}" type="parTrans" cxnId="{78C05B30-9AB5-4059-81EB-CAB49072E7A5}">
      <dgm:prSet/>
      <dgm:spPr/>
      <dgm:t>
        <a:bodyPr/>
        <a:lstStyle/>
        <a:p>
          <a:endParaRPr lang="en-US"/>
        </a:p>
      </dgm:t>
    </dgm:pt>
    <dgm:pt modelId="{6B7A74C2-0F88-45C3-BDAD-1B8784FCB3C4}" type="sibTrans" cxnId="{78C05B30-9AB5-4059-81EB-CAB49072E7A5}">
      <dgm:prSet/>
      <dgm:spPr/>
      <dgm:t>
        <a:bodyPr/>
        <a:lstStyle/>
        <a:p>
          <a:endParaRPr lang="en-US"/>
        </a:p>
      </dgm:t>
    </dgm:pt>
    <dgm:pt modelId="{35D3147D-C8C2-4F79-89CD-95D4218E08D0}">
      <dgm:prSet phldrT="[Text]"/>
      <dgm:spPr/>
      <dgm:t>
        <a:bodyPr/>
        <a:lstStyle/>
        <a:p>
          <a:r>
            <a:rPr lang="en-US" dirty="0" smtClean="0"/>
            <a:t>January </a:t>
          </a:r>
          <a:r>
            <a:rPr lang="en-US" dirty="0"/>
            <a:t>2023</a:t>
          </a:r>
        </a:p>
      </dgm:t>
      <dgm:extLst>
        <a:ext uri="{E40237B7-FDA0-4F09-8148-C483321AD2D9}">
          <dgm14:cNvPr xmlns:dgm14="http://schemas.microsoft.com/office/drawing/2010/diagram" id="0" name="" descr="January 2023"/>
        </a:ext>
      </dgm:extLst>
    </dgm:pt>
    <dgm:pt modelId="{5B65D862-B137-485A-A868-B9AD62E22EAC}" type="parTrans" cxnId="{27D39018-B19F-49C2-8A3A-4F136E88A972}">
      <dgm:prSet/>
      <dgm:spPr/>
      <dgm:t>
        <a:bodyPr/>
        <a:lstStyle/>
        <a:p>
          <a:endParaRPr lang="en-US"/>
        </a:p>
      </dgm:t>
    </dgm:pt>
    <dgm:pt modelId="{6C5408BE-9574-4164-A48A-F508384162B5}" type="sibTrans" cxnId="{27D39018-B19F-49C2-8A3A-4F136E88A972}">
      <dgm:prSet/>
      <dgm:spPr/>
      <dgm:t>
        <a:bodyPr/>
        <a:lstStyle/>
        <a:p>
          <a:endParaRPr lang="en-US"/>
        </a:p>
      </dgm:t>
    </dgm:pt>
    <dgm:pt modelId="{72B824B5-48F0-4301-8888-8E18E2CC1428}">
      <dgm:prSet phldrT="[Text]" custT="1"/>
      <dgm:spPr/>
      <dgm:t>
        <a:bodyPr/>
        <a:lstStyle/>
        <a:p>
          <a:r>
            <a:rPr lang="en-US" sz="1400" dirty="0" smtClean="0"/>
            <a:t>Personal </a:t>
          </a:r>
          <a:r>
            <a:rPr lang="en-US" sz="1400" dirty="0"/>
            <a:t>Finance </a:t>
          </a:r>
          <a:r>
            <a:rPr lang="en-US" sz="1400" dirty="0" smtClean="0"/>
            <a:t>standards state panel </a:t>
          </a:r>
          <a:r>
            <a:rPr lang="en-US" sz="1400" dirty="0"/>
            <a:t>review</a:t>
          </a:r>
        </a:p>
      </dgm:t>
    </dgm:pt>
    <dgm:pt modelId="{FF4A41F8-2594-480A-9877-59D20029D362}" type="parTrans" cxnId="{969030EA-47B2-4617-A758-30E4CC58624D}">
      <dgm:prSet/>
      <dgm:spPr/>
      <dgm:t>
        <a:bodyPr/>
        <a:lstStyle/>
        <a:p>
          <a:endParaRPr lang="en-US"/>
        </a:p>
      </dgm:t>
    </dgm:pt>
    <dgm:pt modelId="{CDC075A4-35DF-4C77-B871-3ED51C9C4B95}" type="sibTrans" cxnId="{969030EA-47B2-4617-A758-30E4CC58624D}">
      <dgm:prSet/>
      <dgm:spPr/>
      <dgm:t>
        <a:bodyPr/>
        <a:lstStyle/>
        <a:p>
          <a:endParaRPr lang="en-US"/>
        </a:p>
      </dgm:t>
    </dgm:pt>
    <dgm:pt modelId="{9C63F6CC-E994-4F1D-93C2-CB540F264D8E}">
      <dgm:prSet phldrT="[Text]" custT="1"/>
      <dgm:spPr/>
      <dgm:t>
        <a:bodyPr/>
        <a:lstStyle/>
        <a:p>
          <a:r>
            <a:rPr lang="en-US" sz="1400" dirty="0"/>
            <a:t>Personal Finance Frequently Asked </a:t>
          </a:r>
          <a:r>
            <a:rPr lang="en-US" sz="1400" dirty="0" smtClean="0"/>
            <a:t>Questions developed</a:t>
          </a:r>
          <a:endParaRPr lang="en-US" sz="1400" dirty="0"/>
        </a:p>
      </dgm:t>
    </dgm:pt>
    <dgm:pt modelId="{ED39879D-061B-4191-B562-9D535BEEE1D9}" type="parTrans" cxnId="{1BA62783-3B1C-4E90-ADFC-A517DD38A724}">
      <dgm:prSet/>
      <dgm:spPr/>
      <dgm:t>
        <a:bodyPr/>
        <a:lstStyle/>
        <a:p>
          <a:endParaRPr lang="en-US"/>
        </a:p>
      </dgm:t>
    </dgm:pt>
    <dgm:pt modelId="{E4396F9D-20FF-4895-B65A-C0C49DF96A1B}" type="sibTrans" cxnId="{1BA62783-3B1C-4E90-ADFC-A517DD38A724}">
      <dgm:prSet/>
      <dgm:spPr/>
      <dgm:t>
        <a:bodyPr/>
        <a:lstStyle/>
        <a:p>
          <a:endParaRPr lang="en-US"/>
        </a:p>
      </dgm:t>
    </dgm:pt>
    <dgm:pt modelId="{4A89CFED-D5F6-4C59-A737-0802AC718171}">
      <dgm:prSet/>
      <dgm:spPr/>
      <dgm:t>
        <a:bodyPr/>
        <a:lstStyle/>
        <a:p>
          <a:r>
            <a:rPr lang="en-US" dirty="0" smtClean="0"/>
            <a:t>February-March </a:t>
          </a:r>
          <a:r>
            <a:rPr lang="en-US" dirty="0"/>
            <a:t>2023</a:t>
          </a:r>
        </a:p>
      </dgm:t>
      <dgm:extLst>
        <a:ext uri="{E40237B7-FDA0-4F09-8148-C483321AD2D9}">
          <dgm14:cNvPr xmlns:dgm14="http://schemas.microsoft.com/office/drawing/2010/diagram" id="0" name="" descr="February-March 2023"/>
        </a:ext>
      </dgm:extLst>
    </dgm:pt>
    <dgm:pt modelId="{18E02B78-5029-4B85-92F8-9107EB785B13}" type="parTrans" cxnId="{C497CDB9-4FB8-43BA-8B42-B620F5543398}">
      <dgm:prSet/>
      <dgm:spPr/>
      <dgm:t>
        <a:bodyPr/>
        <a:lstStyle/>
        <a:p>
          <a:endParaRPr lang="en-US"/>
        </a:p>
      </dgm:t>
    </dgm:pt>
    <dgm:pt modelId="{AD28504E-62C1-486D-900E-5E409AE7550B}" type="sibTrans" cxnId="{C497CDB9-4FB8-43BA-8B42-B620F5543398}">
      <dgm:prSet/>
      <dgm:spPr/>
      <dgm:t>
        <a:bodyPr/>
        <a:lstStyle/>
        <a:p>
          <a:endParaRPr lang="en-US"/>
        </a:p>
      </dgm:t>
    </dgm:pt>
    <dgm:pt modelId="{1F9A7516-5106-4139-9AAE-230AF25CB66D}">
      <dgm:prSet custT="1"/>
      <dgm:spPr/>
      <dgm:t>
        <a:bodyPr/>
        <a:lstStyle/>
        <a:p>
          <a:r>
            <a:rPr lang="en-US" sz="1400" dirty="0"/>
            <a:t>Course revisions </a:t>
          </a:r>
          <a:r>
            <a:rPr lang="en-US" sz="1400" dirty="0" smtClean="0"/>
            <a:t>made based </a:t>
          </a:r>
          <a:r>
            <a:rPr lang="en-US" sz="1400" dirty="0"/>
            <a:t>on </a:t>
          </a:r>
          <a:r>
            <a:rPr lang="en-US" sz="1400" dirty="0" smtClean="0"/>
            <a:t>field review </a:t>
          </a:r>
          <a:r>
            <a:rPr lang="en-US" sz="1400" dirty="0"/>
            <a:t>input</a:t>
          </a:r>
        </a:p>
      </dgm:t>
    </dgm:pt>
    <dgm:pt modelId="{D0FF0172-ED5B-41CD-8C9A-76CB639E6D70}" type="parTrans" cxnId="{4768668A-A41E-48B3-BC95-92ACFAAB5CBB}">
      <dgm:prSet/>
      <dgm:spPr/>
      <dgm:t>
        <a:bodyPr/>
        <a:lstStyle/>
        <a:p>
          <a:endParaRPr lang="en-US"/>
        </a:p>
      </dgm:t>
    </dgm:pt>
    <dgm:pt modelId="{AB19E221-0E30-4EFD-BE3F-633935B9378D}" type="sibTrans" cxnId="{4768668A-A41E-48B3-BC95-92ACFAAB5CBB}">
      <dgm:prSet/>
      <dgm:spPr/>
      <dgm:t>
        <a:bodyPr/>
        <a:lstStyle/>
        <a:p>
          <a:endParaRPr lang="en-US"/>
        </a:p>
      </dgm:t>
    </dgm:pt>
    <dgm:pt modelId="{DA320367-CEEF-4A43-839F-83C6327678F6}">
      <dgm:prSet custT="1"/>
      <dgm:spPr/>
      <dgm:t>
        <a:bodyPr/>
        <a:lstStyle/>
        <a:p>
          <a:r>
            <a:rPr lang="en-US" sz="1400" dirty="0"/>
            <a:t>Teacher </a:t>
          </a:r>
          <a:r>
            <a:rPr lang="en-US" sz="1400" dirty="0" smtClean="0"/>
            <a:t>Certification/Endorsement identified</a:t>
          </a:r>
          <a:endParaRPr lang="en-US" sz="1100" dirty="0"/>
        </a:p>
      </dgm:t>
    </dgm:pt>
    <dgm:pt modelId="{C71B86FA-93CE-4002-A6F2-85449AA4EF27}" type="parTrans" cxnId="{7BFC7470-6310-4949-A2A0-70C90027ED4E}">
      <dgm:prSet/>
      <dgm:spPr/>
      <dgm:t>
        <a:bodyPr/>
        <a:lstStyle/>
        <a:p>
          <a:endParaRPr lang="en-US"/>
        </a:p>
      </dgm:t>
    </dgm:pt>
    <dgm:pt modelId="{FBCA58C8-B963-4C8D-99B5-CF217160DF3F}" type="sibTrans" cxnId="{7BFC7470-6310-4949-A2A0-70C90027ED4E}">
      <dgm:prSet/>
      <dgm:spPr/>
      <dgm:t>
        <a:bodyPr/>
        <a:lstStyle/>
        <a:p>
          <a:endParaRPr lang="en-US"/>
        </a:p>
      </dgm:t>
    </dgm:pt>
    <dgm:pt modelId="{01E246A1-892C-496A-BE34-2E4B355B9D5A}">
      <dgm:prSet phldrT="[Text]" custT="1"/>
      <dgm:spPr/>
      <dgm:t>
        <a:bodyPr/>
        <a:lstStyle/>
        <a:p>
          <a:r>
            <a:rPr lang="en-US" sz="1400" dirty="0"/>
            <a:t>Personal Finance Course Code assigned</a:t>
          </a:r>
        </a:p>
      </dgm:t>
    </dgm:pt>
    <dgm:pt modelId="{2BFCED04-CA04-4FD3-9C2B-BABFCD10ADDC}" type="parTrans" cxnId="{A8C9C524-1CF6-4146-B4CF-65411ED3674E}">
      <dgm:prSet/>
      <dgm:spPr/>
      <dgm:t>
        <a:bodyPr/>
        <a:lstStyle/>
        <a:p>
          <a:endParaRPr lang="en-US"/>
        </a:p>
      </dgm:t>
    </dgm:pt>
    <dgm:pt modelId="{354B88AE-1F8F-428C-B697-390F61532B04}" type="sibTrans" cxnId="{A8C9C524-1CF6-4146-B4CF-65411ED3674E}">
      <dgm:prSet/>
      <dgm:spPr/>
      <dgm:t>
        <a:bodyPr/>
        <a:lstStyle/>
        <a:p>
          <a:endParaRPr lang="en-US"/>
        </a:p>
      </dgm:t>
    </dgm:pt>
    <dgm:pt modelId="{3DBB9E6E-55BF-4993-9A04-6E83C7641BCC}">
      <dgm:prSet custT="1"/>
      <dgm:spPr/>
      <dgm:t>
        <a:bodyPr/>
        <a:lstStyle/>
        <a:p>
          <a:r>
            <a:rPr lang="en-US" sz="1400" dirty="0" smtClean="0"/>
            <a:t>Standards and resources upload to Frost Align and Instructional Hub </a:t>
          </a:r>
          <a:endParaRPr lang="en-US" sz="1100" dirty="0"/>
        </a:p>
      </dgm:t>
    </dgm:pt>
    <dgm:pt modelId="{095BACCE-A55C-4BEC-BA43-9D5322390DCC}" type="parTrans" cxnId="{87AB2DAD-A57F-4E71-9345-06F4D7690A58}">
      <dgm:prSet/>
      <dgm:spPr/>
      <dgm:t>
        <a:bodyPr/>
        <a:lstStyle/>
        <a:p>
          <a:endParaRPr lang="en-US"/>
        </a:p>
      </dgm:t>
    </dgm:pt>
    <dgm:pt modelId="{55678AD8-DDB1-41C6-99F9-75DB60927582}" type="sibTrans" cxnId="{87AB2DAD-A57F-4E71-9345-06F4D7690A58}">
      <dgm:prSet/>
      <dgm:spPr/>
      <dgm:t>
        <a:bodyPr/>
        <a:lstStyle/>
        <a:p>
          <a:endParaRPr lang="en-US"/>
        </a:p>
      </dgm:t>
    </dgm:pt>
    <dgm:pt modelId="{448471B3-94BC-4AA1-8B57-E5929D3FFD88}">
      <dgm:prSet custT="1"/>
      <dgm:spPr/>
      <dgm:t>
        <a:bodyPr/>
        <a:lstStyle/>
        <a:p>
          <a:endParaRPr lang="en-US" sz="1100" dirty="0"/>
        </a:p>
      </dgm:t>
    </dgm:pt>
    <dgm:pt modelId="{2472D0E4-52CB-463B-B475-31E078C9AEFB}" type="parTrans" cxnId="{6D51293C-1B60-4A0E-866D-2F7F71CD3EE7}">
      <dgm:prSet/>
      <dgm:spPr/>
      <dgm:t>
        <a:bodyPr/>
        <a:lstStyle/>
        <a:p>
          <a:endParaRPr lang="en-US"/>
        </a:p>
      </dgm:t>
    </dgm:pt>
    <dgm:pt modelId="{3A89C663-DBE3-4A3E-92FA-31F25B1EFCC3}" type="sibTrans" cxnId="{6D51293C-1B60-4A0E-866D-2F7F71CD3EE7}">
      <dgm:prSet/>
      <dgm:spPr/>
      <dgm:t>
        <a:bodyPr/>
        <a:lstStyle/>
        <a:p>
          <a:endParaRPr lang="en-US"/>
        </a:p>
      </dgm:t>
    </dgm:pt>
    <dgm:pt modelId="{188973AD-6206-45DE-B559-9E16B2737EFA}">
      <dgm:prSet phldrT="[Text]" custT="1"/>
      <dgm:spPr/>
      <dgm:t>
        <a:bodyPr/>
        <a:lstStyle/>
        <a:p>
          <a:r>
            <a:rPr lang="en-US" sz="1400" dirty="0" smtClean="0"/>
            <a:t>One-unit CTE courses identified to meet the graduation requirement</a:t>
          </a:r>
          <a:endParaRPr lang="en-US" sz="1400" dirty="0"/>
        </a:p>
      </dgm:t>
    </dgm:pt>
    <dgm:pt modelId="{2054D23B-272D-41F1-9C3B-039270A4EF40}" type="parTrans" cxnId="{898489DE-88F7-4853-B7B7-A648D9D98439}">
      <dgm:prSet/>
      <dgm:spPr/>
      <dgm:t>
        <a:bodyPr/>
        <a:lstStyle/>
        <a:p>
          <a:endParaRPr lang="en-US"/>
        </a:p>
      </dgm:t>
    </dgm:pt>
    <dgm:pt modelId="{9DD658CC-88AF-4800-94F4-3191F263DD5C}" type="sibTrans" cxnId="{898489DE-88F7-4853-B7B7-A648D9D98439}">
      <dgm:prSet/>
      <dgm:spPr/>
      <dgm:t>
        <a:bodyPr/>
        <a:lstStyle/>
        <a:p>
          <a:endParaRPr lang="en-US"/>
        </a:p>
      </dgm:t>
    </dgm:pt>
    <dgm:pt modelId="{16EE5B10-38F0-4E4A-832B-E3C612724951}">
      <dgm:prSet phldrT="[Text]" custT="1"/>
      <dgm:spPr/>
      <dgm:t>
        <a:bodyPr/>
        <a:lstStyle/>
        <a:p>
          <a:r>
            <a:rPr lang="en-US" sz="1400" dirty="0" smtClean="0"/>
            <a:t>Personal Finance Application created for Graduation Credit</a:t>
          </a:r>
          <a:endParaRPr lang="en-US" sz="1400" dirty="0"/>
        </a:p>
      </dgm:t>
    </dgm:pt>
    <dgm:pt modelId="{3B5EA0F1-CFBA-44F0-B57F-A55110FA578C}" type="parTrans" cxnId="{83CE2163-3DC5-46BA-8286-5525AD3B1B82}">
      <dgm:prSet/>
      <dgm:spPr/>
      <dgm:t>
        <a:bodyPr/>
        <a:lstStyle/>
        <a:p>
          <a:endParaRPr lang="en-US"/>
        </a:p>
      </dgm:t>
    </dgm:pt>
    <dgm:pt modelId="{612354A1-5314-48B6-B41C-77F33EFD8346}" type="sibTrans" cxnId="{83CE2163-3DC5-46BA-8286-5525AD3B1B82}">
      <dgm:prSet/>
      <dgm:spPr/>
      <dgm:t>
        <a:bodyPr/>
        <a:lstStyle/>
        <a:p>
          <a:endParaRPr lang="en-US"/>
        </a:p>
      </dgm:t>
    </dgm:pt>
    <dgm:pt modelId="{396E4180-5DA9-4B55-BFC6-178208EA0A6D}">
      <dgm:prSet phldrT="[Text]" custT="1"/>
      <dgm:spPr/>
      <dgm:t>
        <a:bodyPr/>
        <a:lstStyle/>
        <a:p>
          <a:r>
            <a:rPr lang="en-US" sz="1400" dirty="0" smtClean="0"/>
            <a:t>Personal Finance standards developed</a:t>
          </a:r>
          <a:endParaRPr lang="en-US" sz="1400" dirty="0"/>
        </a:p>
      </dgm:t>
    </dgm:pt>
    <dgm:pt modelId="{B8605A5D-D906-4634-80C0-F5ADE88F5B46}" type="parTrans" cxnId="{E3692021-B39F-4DDE-9D7D-44E78A357970}">
      <dgm:prSet/>
      <dgm:spPr/>
      <dgm:t>
        <a:bodyPr/>
        <a:lstStyle/>
        <a:p>
          <a:endParaRPr lang="en-US"/>
        </a:p>
      </dgm:t>
    </dgm:pt>
    <dgm:pt modelId="{1BE0FB16-6D8A-4ED4-94FC-FC37A217F41F}" type="sibTrans" cxnId="{E3692021-B39F-4DDE-9D7D-44E78A357970}">
      <dgm:prSet/>
      <dgm:spPr/>
      <dgm:t>
        <a:bodyPr/>
        <a:lstStyle/>
        <a:p>
          <a:endParaRPr lang="en-US"/>
        </a:p>
      </dgm:t>
    </dgm:pt>
    <dgm:pt modelId="{965BAB3A-259C-472D-8810-0443858921FD}" type="pres">
      <dgm:prSet presAssocID="{25EAB91A-9700-4272-88D5-0FC0F9CA184D}" presName="linearFlow" presStyleCnt="0">
        <dgm:presLayoutVars>
          <dgm:dir/>
          <dgm:animLvl val="lvl"/>
          <dgm:resizeHandles val="exact"/>
        </dgm:presLayoutVars>
      </dgm:prSet>
      <dgm:spPr/>
      <dgm:t>
        <a:bodyPr/>
        <a:lstStyle/>
        <a:p>
          <a:endParaRPr lang="en-US"/>
        </a:p>
      </dgm:t>
    </dgm:pt>
    <dgm:pt modelId="{D3B902A9-806B-4744-9DC3-2152ADDF6513}" type="pres">
      <dgm:prSet presAssocID="{02DD1194-426A-4BFC-8981-8E70C7B725FA}" presName="composite" presStyleCnt="0"/>
      <dgm:spPr/>
    </dgm:pt>
    <dgm:pt modelId="{A4955CD3-5996-44E3-8371-6B57382C70D1}" type="pres">
      <dgm:prSet presAssocID="{02DD1194-426A-4BFC-8981-8E70C7B725FA}" presName="parentText" presStyleLbl="alignNode1" presStyleIdx="0" presStyleCnt="3">
        <dgm:presLayoutVars>
          <dgm:chMax val="1"/>
          <dgm:bulletEnabled val="1"/>
        </dgm:presLayoutVars>
      </dgm:prSet>
      <dgm:spPr/>
      <dgm:t>
        <a:bodyPr/>
        <a:lstStyle/>
        <a:p>
          <a:endParaRPr lang="en-US"/>
        </a:p>
      </dgm:t>
    </dgm:pt>
    <dgm:pt modelId="{4E9EE8EE-432E-4895-B608-9B1E0699C5D1}" type="pres">
      <dgm:prSet presAssocID="{02DD1194-426A-4BFC-8981-8E70C7B725FA}" presName="descendantText" presStyleLbl="alignAcc1" presStyleIdx="0" presStyleCnt="3">
        <dgm:presLayoutVars>
          <dgm:bulletEnabled val="1"/>
        </dgm:presLayoutVars>
      </dgm:prSet>
      <dgm:spPr/>
      <dgm:t>
        <a:bodyPr/>
        <a:lstStyle/>
        <a:p>
          <a:endParaRPr lang="en-US"/>
        </a:p>
      </dgm:t>
    </dgm:pt>
    <dgm:pt modelId="{C959C22E-F179-4ADD-B8B3-C3022E677240}" type="pres">
      <dgm:prSet presAssocID="{E1308E11-A6E9-4767-8826-E0354A45A557}" presName="sp" presStyleCnt="0"/>
      <dgm:spPr/>
    </dgm:pt>
    <dgm:pt modelId="{1355DADF-19C1-4BC5-8955-337DB2F22FAB}" type="pres">
      <dgm:prSet presAssocID="{35D3147D-C8C2-4F79-89CD-95D4218E08D0}" presName="composite" presStyleCnt="0"/>
      <dgm:spPr/>
    </dgm:pt>
    <dgm:pt modelId="{24F31442-C4FE-462F-B600-90D1B242D3E6}" type="pres">
      <dgm:prSet presAssocID="{35D3147D-C8C2-4F79-89CD-95D4218E08D0}" presName="parentText" presStyleLbl="alignNode1" presStyleIdx="1" presStyleCnt="3" custScaleY="123148">
        <dgm:presLayoutVars>
          <dgm:chMax val="1"/>
          <dgm:bulletEnabled val="1"/>
        </dgm:presLayoutVars>
      </dgm:prSet>
      <dgm:spPr/>
      <dgm:t>
        <a:bodyPr/>
        <a:lstStyle/>
        <a:p>
          <a:endParaRPr lang="en-US"/>
        </a:p>
      </dgm:t>
    </dgm:pt>
    <dgm:pt modelId="{F11DEDFC-305C-482A-82CA-FE6A0AED95A8}" type="pres">
      <dgm:prSet presAssocID="{35D3147D-C8C2-4F79-89CD-95D4218E08D0}" presName="descendantText" presStyleLbl="alignAcc1" presStyleIdx="1" presStyleCnt="3" custScaleY="227329">
        <dgm:presLayoutVars>
          <dgm:bulletEnabled val="1"/>
        </dgm:presLayoutVars>
      </dgm:prSet>
      <dgm:spPr/>
      <dgm:t>
        <a:bodyPr/>
        <a:lstStyle/>
        <a:p>
          <a:endParaRPr lang="en-US"/>
        </a:p>
      </dgm:t>
    </dgm:pt>
    <dgm:pt modelId="{A963F7BF-FC9C-4091-BC17-6EB98000D0B4}" type="pres">
      <dgm:prSet presAssocID="{6C5408BE-9574-4164-A48A-F508384162B5}" presName="sp" presStyleCnt="0"/>
      <dgm:spPr/>
    </dgm:pt>
    <dgm:pt modelId="{57509AFF-3FD4-404D-8608-07EEE49A8CC4}" type="pres">
      <dgm:prSet presAssocID="{4A89CFED-D5F6-4C59-A737-0802AC718171}" presName="composite" presStyleCnt="0"/>
      <dgm:spPr/>
    </dgm:pt>
    <dgm:pt modelId="{DC347D72-759C-4166-BEC7-3D90B8C38AE4}" type="pres">
      <dgm:prSet presAssocID="{4A89CFED-D5F6-4C59-A737-0802AC718171}" presName="parentText" presStyleLbl="alignNode1" presStyleIdx="2" presStyleCnt="3" custScaleY="125306" custLinFactNeighborX="0" custLinFactNeighborY="10566">
        <dgm:presLayoutVars>
          <dgm:chMax val="1"/>
          <dgm:bulletEnabled val="1"/>
        </dgm:presLayoutVars>
      </dgm:prSet>
      <dgm:spPr/>
      <dgm:t>
        <a:bodyPr/>
        <a:lstStyle/>
        <a:p>
          <a:endParaRPr lang="en-US"/>
        </a:p>
      </dgm:t>
    </dgm:pt>
    <dgm:pt modelId="{839CEE4E-F169-4787-8EB4-19968F7CAA63}" type="pres">
      <dgm:prSet presAssocID="{4A89CFED-D5F6-4C59-A737-0802AC718171}" presName="descendantText" presStyleLbl="alignAcc1" presStyleIdx="2" presStyleCnt="3" custScaleY="129051" custLinFactNeighborX="0" custLinFactNeighborY="16674">
        <dgm:presLayoutVars>
          <dgm:bulletEnabled val="1"/>
        </dgm:presLayoutVars>
      </dgm:prSet>
      <dgm:spPr/>
      <dgm:t>
        <a:bodyPr/>
        <a:lstStyle/>
        <a:p>
          <a:endParaRPr lang="en-US"/>
        </a:p>
      </dgm:t>
    </dgm:pt>
  </dgm:ptLst>
  <dgm:cxnLst>
    <dgm:cxn modelId="{27D39018-B19F-49C2-8A3A-4F136E88A972}" srcId="{25EAB91A-9700-4272-88D5-0FC0F9CA184D}" destId="{35D3147D-C8C2-4F79-89CD-95D4218E08D0}" srcOrd="1" destOrd="0" parTransId="{5B65D862-B137-485A-A868-B9AD62E22EAC}" sibTransId="{6C5408BE-9574-4164-A48A-F508384162B5}"/>
    <dgm:cxn modelId="{9F69C56C-BAD8-477A-AC3D-38DA9E1B9D79}" type="presOf" srcId="{DA320367-CEEF-4A43-839F-83C6327678F6}" destId="{839CEE4E-F169-4787-8EB4-19968F7CAA63}" srcOrd="0" destOrd="1" presId="urn:microsoft.com/office/officeart/2005/8/layout/chevron2"/>
    <dgm:cxn modelId="{87AB2DAD-A57F-4E71-9345-06F4D7690A58}" srcId="{4A89CFED-D5F6-4C59-A737-0802AC718171}" destId="{3DBB9E6E-55BF-4993-9A04-6E83C7641BCC}" srcOrd="2" destOrd="0" parTransId="{095BACCE-A55C-4BEC-BA43-9D5322390DCC}" sibTransId="{55678AD8-DDB1-41C6-99F9-75DB60927582}"/>
    <dgm:cxn modelId="{9ADE11D0-A33E-4BED-9642-7C04F6FB10C9}" type="presOf" srcId="{01E246A1-892C-496A-BE34-2E4B355B9D5A}" destId="{F11DEDFC-305C-482A-82CA-FE6A0AED95A8}" srcOrd="0" destOrd="1" presId="urn:microsoft.com/office/officeart/2005/8/layout/chevron2"/>
    <dgm:cxn modelId="{BCA7ED6B-AC29-4B4C-9485-73658AB8CE7E}" type="presOf" srcId="{448471B3-94BC-4AA1-8B57-E5929D3FFD88}" destId="{839CEE4E-F169-4787-8EB4-19968F7CAA63}" srcOrd="0" destOrd="3" presId="urn:microsoft.com/office/officeart/2005/8/layout/chevron2"/>
    <dgm:cxn modelId="{969030EA-47B2-4617-A758-30E4CC58624D}" srcId="{35D3147D-C8C2-4F79-89CD-95D4218E08D0}" destId="{72B824B5-48F0-4301-8888-8E18E2CC1428}" srcOrd="0" destOrd="0" parTransId="{FF4A41F8-2594-480A-9877-59D20029D362}" sibTransId="{CDC075A4-35DF-4C77-B871-3ED51C9C4B95}"/>
    <dgm:cxn modelId="{1BA62783-3B1C-4E90-ADFC-A517DD38A724}" srcId="{35D3147D-C8C2-4F79-89CD-95D4218E08D0}" destId="{9C63F6CC-E994-4F1D-93C2-CB540F264D8E}" srcOrd="2" destOrd="0" parTransId="{ED39879D-061B-4191-B562-9D535BEEE1D9}" sibTransId="{E4396F9D-20FF-4895-B65A-C0C49DF96A1B}"/>
    <dgm:cxn modelId="{83CE2163-3DC5-46BA-8286-5525AD3B1B82}" srcId="{35D3147D-C8C2-4F79-89CD-95D4218E08D0}" destId="{16EE5B10-38F0-4E4A-832B-E3C612724951}" srcOrd="4" destOrd="0" parTransId="{3B5EA0F1-CFBA-44F0-B57F-A55110FA578C}" sibTransId="{612354A1-5314-48B6-B41C-77F33EFD8346}"/>
    <dgm:cxn modelId="{AEA188F3-CDC5-4051-BAD7-4C5CF61BD022}" type="presOf" srcId="{1F9A7516-5106-4139-9AAE-230AF25CB66D}" destId="{839CEE4E-F169-4787-8EB4-19968F7CAA63}" srcOrd="0" destOrd="0" presId="urn:microsoft.com/office/officeart/2005/8/layout/chevron2"/>
    <dgm:cxn modelId="{898489DE-88F7-4853-B7B7-A648D9D98439}" srcId="{35D3147D-C8C2-4F79-89CD-95D4218E08D0}" destId="{188973AD-6206-45DE-B559-9E16B2737EFA}" srcOrd="3" destOrd="0" parTransId="{2054D23B-272D-41F1-9C3B-039270A4EF40}" sibTransId="{9DD658CC-88AF-4800-94F4-3191F263DD5C}"/>
    <dgm:cxn modelId="{CF4F3243-31A6-41D9-B591-E1BD058F94C3}" type="presOf" srcId="{188973AD-6206-45DE-B559-9E16B2737EFA}" destId="{F11DEDFC-305C-482A-82CA-FE6A0AED95A8}" srcOrd="0" destOrd="3" presId="urn:microsoft.com/office/officeart/2005/8/layout/chevron2"/>
    <dgm:cxn modelId="{26FC22F6-0D1A-4472-8CD5-D942CF564830}" type="presOf" srcId="{25EAB91A-9700-4272-88D5-0FC0F9CA184D}" destId="{965BAB3A-259C-472D-8810-0443858921FD}" srcOrd="0" destOrd="0" presId="urn:microsoft.com/office/officeart/2005/8/layout/chevron2"/>
    <dgm:cxn modelId="{F88DF520-1EE9-466C-80B1-8C6A0FB3586E}" type="presOf" srcId="{339DCAFF-AB9F-4B59-9581-17D6ED138AC9}" destId="{4E9EE8EE-432E-4895-B608-9B1E0699C5D1}" srcOrd="0" destOrd="0" presId="urn:microsoft.com/office/officeart/2005/8/layout/chevron2"/>
    <dgm:cxn modelId="{78C05B30-9AB5-4059-81EB-CAB49072E7A5}" srcId="{02DD1194-426A-4BFC-8981-8E70C7B725FA}" destId="{339DCAFF-AB9F-4B59-9581-17D6ED138AC9}" srcOrd="0" destOrd="0" parTransId="{89CE51F5-98DF-447A-9CC5-F2576C271421}" sibTransId="{6B7A74C2-0F88-45C3-BDAD-1B8784FCB3C4}"/>
    <dgm:cxn modelId="{E3692021-B39F-4DDE-9D7D-44E78A357970}" srcId="{02DD1194-426A-4BFC-8981-8E70C7B725FA}" destId="{396E4180-5DA9-4B55-BFC6-178208EA0A6D}" srcOrd="1" destOrd="0" parTransId="{B8605A5D-D906-4634-80C0-F5ADE88F5B46}" sibTransId="{1BE0FB16-6D8A-4ED4-94FC-FC37A217F41F}"/>
    <dgm:cxn modelId="{06D5877E-D65D-4511-81EB-7C625BEF08B9}" srcId="{25EAB91A-9700-4272-88D5-0FC0F9CA184D}" destId="{02DD1194-426A-4BFC-8981-8E70C7B725FA}" srcOrd="0" destOrd="0" parTransId="{F5C36CAE-F581-435F-A1BF-A938686C4259}" sibTransId="{E1308E11-A6E9-4767-8826-E0354A45A557}"/>
    <dgm:cxn modelId="{808C43B9-074E-4B07-B325-0FDAB0A6AFF8}" type="presOf" srcId="{16EE5B10-38F0-4E4A-832B-E3C612724951}" destId="{F11DEDFC-305C-482A-82CA-FE6A0AED95A8}" srcOrd="0" destOrd="4" presId="urn:microsoft.com/office/officeart/2005/8/layout/chevron2"/>
    <dgm:cxn modelId="{C497CDB9-4FB8-43BA-8B42-B620F5543398}" srcId="{25EAB91A-9700-4272-88D5-0FC0F9CA184D}" destId="{4A89CFED-D5F6-4C59-A737-0802AC718171}" srcOrd="2" destOrd="0" parTransId="{18E02B78-5029-4B85-92F8-9107EB785B13}" sibTransId="{AD28504E-62C1-486D-900E-5E409AE7550B}"/>
    <dgm:cxn modelId="{A8C9C524-1CF6-4146-B4CF-65411ED3674E}" srcId="{35D3147D-C8C2-4F79-89CD-95D4218E08D0}" destId="{01E246A1-892C-496A-BE34-2E4B355B9D5A}" srcOrd="1" destOrd="0" parTransId="{2BFCED04-CA04-4FD3-9C2B-BABFCD10ADDC}" sibTransId="{354B88AE-1F8F-428C-B697-390F61532B04}"/>
    <dgm:cxn modelId="{4768668A-A41E-48B3-BC95-92ACFAAB5CBB}" srcId="{4A89CFED-D5F6-4C59-A737-0802AC718171}" destId="{1F9A7516-5106-4139-9AAE-230AF25CB66D}" srcOrd="0" destOrd="0" parTransId="{D0FF0172-ED5B-41CD-8C9A-76CB639E6D70}" sibTransId="{AB19E221-0E30-4EFD-BE3F-633935B9378D}"/>
    <dgm:cxn modelId="{7EBD7E45-56CD-4571-B8CB-41FC3A209D95}" type="presOf" srcId="{35D3147D-C8C2-4F79-89CD-95D4218E08D0}" destId="{24F31442-C4FE-462F-B600-90D1B242D3E6}" srcOrd="0" destOrd="0" presId="urn:microsoft.com/office/officeart/2005/8/layout/chevron2"/>
    <dgm:cxn modelId="{E7583975-7FF5-4772-8800-BFAEEAABC5CF}" type="presOf" srcId="{4A89CFED-D5F6-4C59-A737-0802AC718171}" destId="{DC347D72-759C-4166-BEC7-3D90B8C38AE4}" srcOrd="0" destOrd="0" presId="urn:microsoft.com/office/officeart/2005/8/layout/chevron2"/>
    <dgm:cxn modelId="{6D51293C-1B60-4A0E-866D-2F7F71CD3EE7}" srcId="{4A89CFED-D5F6-4C59-A737-0802AC718171}" destId="{448471B3-94BC-4AA1-8B57-E5929D3FFD88}" srcOrd="3" destOrd="0" parTransId="{2472D0E4-52CB-463B-B475-31E078C9AEFB}" sibTransId="{3A89C663-DBE3-4A3E-92FA-31F25B1EFCC3}"/>
    <dgm:cxn modelId="{7BFC7470-6310-4949-A2A0-70C90027ED4E}" srcId="{4A89CFED-D5F6-4C59-A737-0802AC718171}" destId="{DA320367-CEEF-4A43-839F-83C6327678F6}" srcOrd="1" destOrd="0" parTransId="{C71B86FA-93CE-4002-A6F2-85449AA4EF27}" sibTransId="{FBCA58C8-B963-4C8D-99B5-CF217160DF3F}"/>
    <dgm:cxn modelId="{D23297BB-254D-4AA0-854D-D6DE8F24284A}" type="presOf" srcId="{02DD1194-426A-4BFC-8981-8E70C7B725FA}" destId="{A4955CD3-5996-44E3-8371-6B57382C70D1}" srcOrd="0" destOrd="0" presId="urn:microsoft.com/office/officeart/2005/8/layout/chevron2"/>
    <dgm:cxn modelId="{EDCF764A-697C-4452-89AB-D25486D867FE}" type="presOf" srcId="{3DBB9E6E-55BF-4993-9A04-6E83C7641BCC}" destId="{839CEE4E-F169-4787-8EB4-19968F7CAA63}" srcOrd="0" destOrd="2" presId="urn:microsoft.com/office/officeart/2005/8/layout/chevron2"/>
    <dgm:cxn modelId="{BBB94D7C-B415-4DF8-A9DD-87ACD52FB82A}" type="presOf" srcId="{396E4180-5DA9-4B55-BFC6-178208EA0A6D}" destId="{4E9EE8EE-432E-4895-B608-9B1E0699C5D1}" srcOrd="0" destOrd="1" presId="urn:microsoft.com/office/officeart/2005/8/layout/chevron2"/>
    <dgm:cxn modelId="{25653F3D-4237-424C-8908-5BFC604A5B1C}" type="presOf" srcId="{72B824B5-48F0-4301-8888-8E18E2CC1428}" destId="{F11DEDFC-305C-482A-82CA-FE6A0AED95A8}" srcOrd="0" destOrd="0" presId="urn:microsoft.com/office/officeart/2005/8/layout/chevron2"/>
    <dgm:cxn modelId="{E29A929D-392C-4451-A1AC-11CED26D20C8}" type="presOf" srcId="{9C63F6CC-E994-4F1D-93C2-CB540F264D8E}" destId="{F11DEDFC-305C-482A-82CA-FE6A0AED95A8}" srcOrd="0" destOrd="2" presId="urn:microsoft.com/office/officeart/2005/8/layout/chevron2"/>
    <dgm:cxn modelId="{864DEBEF-676B-4FF8-A889-E52FECE0F77A}" type="presParOf" srcId="{965BAB3A-259C-472D-8810-0443858921FD}" destId="{D3B902A9-806B-4744-9DC3-2152ADDF6513}" srcOrd="0" destOrd="0" presId="urn:microsoft.com/office/officeart/2005/8/layout/chevron2"/>
    <dgm:cxn modelId="{489DA04D-5CDE-451E-B768-FBBD09D80856}" type="presParOf" srcId="{D3B902A9-806B-4744-9DC3-2152ADDF6513}" destId="{A4955CD3-5996-44E3-8371-6B57382C70D1}" srcOrd="0" destOrd="0" presId="urn:microsoft.com/office/officeart/2005/8/layout/chevron2"/>
    <dgm:cxn modelId="{2F1CE0FA-EA69-40D9-9914-CFC72FD9FF7F}" type="presParOf" srcId="{D3B902A9-806B-4744-9DC3-2152ADDF6513}" destId="{4E9EE8EE-432E-4895-B608-9B1E0699C5D1}" srcOrd="1" destOrd="0" presId="urn:microsoft.com/office/officeart/2005/8/layout/chevron2"/>
    <dgm:cxn modelId="{B393EB98-0E82-4B4B-BFC7-77124C33E757}" type="presParOf" srcId="{965BAB3A-259C-472D-8810-0443858921FD}" destId="{C959C22E-F179-4ADD-B8B3-C3022E677240}" srcOrd="1" destOrd="0" presId="urn:microsoft.com/office/officeart/2005/8/layout/chevron2"/>
    <dgm:cxn modelId="{F134B8EF-67E0-47A3-89D1-142F8B41C5D2}" type="presParOf" srcId="{965BAB3A-259C-472D-8810-0443858921FD}" destId="{1355DADF-19C1-4BC5-8955-337DB2F22FAB}" srcOrd="2" destOrd="0" presId="urn:microsoft.com/office/officeart/2005/8/layout/chevron2"/>
    <dgm:cxn modelId="{77F5E6AC-037E-4305-AEA5-162F4D4E211E}" type="presParOf" srcId="{1355DADF-19C1-4BC5-8955-337DB2F22FAB}" destId="{24F31442-C4FE-462F-B600-90D1B242D3E6}" srcOrd="0" destOrd="0" presId="urn:microsoft.com/office/officeart/2005/8/layout/chevron2"/>
    <dgm:cxn modelId="{1AA3CC52-F027-45A7-AE60-218FA11A7FA3}" type="presParOf" srcId="{1355DADF-19C1-4BC5-8955-337DB2F22FAB}" destId="{F11DEDFC-305C-482A-82CA-FE6A0AED95A8}" srcOrd="1" destOrd="0" presId="urn:microsoft.com/office/officeart/2005/8/layout/chevron2"/>
    <dgm:cxn modelId="{FF58C61E-6B9C-49FF-9E54-E8E7FA8493E8}" type="presParOf" srcId="{965BAB3A-259C-472D-8810-0443858921FD}" destId="{A963F7BF-FC9C-4091-BC17-6EB98000D0B4}" srcOrd="3" destOrd="0" presId="urn:microsoft.com/office/officeart/2005/8/layout/chevron2"/>
    <dgm:cxn modelId="{9DF65FFC-061E-4DFF-8FE0-BF8CF254ACD2}" type="presParOf" srcId="{965BAB3A-259C-472D-8810-0443858921FD}" destId="{57509AFF-3FD4-404D-8608-07EEE49A8CC4}" srcOrd="4" destOrd="0" presId="urn:microsoft.com/office/officeart/2005/8/layout/chevron2"/>
    <dgm:cxn modelId="{E71C69B1-D740-4EAC-A5A1-7FF58D340A20}" type="presParOf" srcId="{57509AFF-3FD4-404D-8608-07EEE49A8CC4}" destId="{DC347D72-759C-4166-BEC7-3D90B8C38AE4}" srcOrd="0" destOrd="0" presId="urn:microsoft.com/office/officeart/2005/8/layout/chevron2"/>
    <dgm:cxn modelId="{50C03E65-2EF1-4A61-9C1C-4A44EB0D353F}" type="presParOf" srcId="{57509AFF-3FD4-404D-8608-07EEE49A8CC4}" destId="{839CEE4E-F169-4787-8EB4-19968F7CAA6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F864C0-CAA0-4CD3-8228-5FB718002863}" type="doc">
      <dgm:prSet loTypeId="urn:microsoft.com/office/officeart/2005/8/layout/chevron2" loCatId="process" qsTypeId="urn:microsoft.com/office/officeart/2005/8/quickstyle/simple1" qsCatId="simple" csTypeId="urn:microsoft.com/office/officeart/2005/8/colors/accent5_3" csCatId="accent5" phldr="1"/>
      <dgm:spPr/>
      <dgm:t>
        <a:bodyPr/>
        <a:lstStyle/>
        <a:p>
          <a:endParaRPr lang="en-US"/>
        </a:p>
      </dgm:t>
    </dgm:pt>
    <dgm:pt modelId="{5E8C619F-27BB-4A13-976D-C7F7F30696FC}">
      <dgm:prSet phldrT="[Text]"/>
      <dgm:spPr/>
      <dgm:t>
        <a:bodyPr/>
        <a:lstStyle/>
        <a:p>
          <a:r>
            <a:rPr lang="en-US" dirty="0" smtClean="0"/>
            <a:t>April </a:t>
          </a:r>
          <a:r>
            <a:rPr lang="en-US" dirty="0"/>
            <a:t>2023</a:t>
          </a:r>
        </a:p>
      </dgm:t>
      <dgm:extLst>
        <a:ext uri="{E40237B7-FDA0-4F09-8148-C483321AD2D9}">
          <dgm14:cNvPr xmlns:dgm14="http://schemas.microsoft.com/office/drawing/2010/diagram" id="0" name="" descr="April 2023"/>
        </a:ext>
      </dgm:extLst>
    </dgm:pt>
    <dgm:pt modelId="{E865A56D-C722-4113-ADF1-1B89368B2DDF}" type="parTrans" cxnId="{E97E2DA2-1504-46C0-9DC6-3FE9F49FC2A5}">
      <dgm:prSet/>
      <dgm:spPr/>
      <dgm:t>
        <a:bodyPr/>
        <a:lstStyle/>
        <a:p>
          <a:endParaRPr lang="en-US"/>
        </a:p>
      </dgm:t>
    </dgm:pt>
    <dgm:pt modelId="{3AB3E360-36D7-4701-9B30-A1BA7ECF4DF5}" type="sibTrans" cxnId="{E97E2DA2-1504-46C0-9DC6-3FE9F49FC2A5}">
      <dgm:prSet/>
      <dgm:spPr/>
      <dgm:t>
        <a:bodyPr/>
        <a:lstStyle/>
        <a:p>
          <a:endParaRPr lang="en-US"/>
        </a:p>
      </dgm:t>
    </dgm:pt>
    <dgm:pt modelId="{9B98F65F-3121-4FF2-B3BA-2C261F7F572F}">
      <dgm:prSet phldrT="[Text]"/>
      <dgm:spPr/>
      <dgm:t>
        <a:bodyPr/>
        <a:lstStyle/>
        <a:p>
          <a:pPr marL="228600" lvl="1" indent="0" defTabSz="889000">
            <a:lnSpc>
              <a:spcPct val="90000"/>
            </a:lnSpc>
            <a:spcBef>
              <a:spcPct val="0"/>
            </a:spcBef>
            <a:spcAft>
              <a:spcPct val="15000"/>
            </a:spcAft>
            <a:buNone/>
          </a:pPr>
          <a:endParaRPr lang="en-US" sz="1100" dirty="0"/>
        </a:p>
      </dgm:t>
    </dgm:pt>
    <dgm:pt modelId="{22FAF79B-E52E-4AD5-97BD-B65360C44CD3}" type="parTrans" cxnId="{15556A84-C781-4653-AD99-935F76588496}">
      <dgm:prSet/>
      <dgm:spPr/>
      <dgm:t>
        <a:bodyPr/>
        <a:lstStyle/>
        <a:p>
          <a:endParaRPr lang="en-US"/>
        </a:p>
      </dgm:t>
    </dgm:pt>
    <dgm:pt modelId="{E7270D2E-A5FE-40CB-B592-C01CCF70E9C3}" type="sibTrans" cxnId="{15556A84-C781-4653-AD99-935F76588496}">
      <dgm:prSet/>
      <dgm:spPr/>
      <dgm:t>
        <a:bodyPr/>
        <a:lstStyle/>
        <a:p>
          <a:endParaRPr lang="en-US"/>
        </a:p>
      </dgm:t>
    </dgm:pt>
    <dgm:pt modelId="{27A35FCE-9007-4DDD-85C5-1E94C6E87864}">
      <dgm:prSet phldrT="[Text]" custT="1"/>
      <dgm:spPr/>
      <dgm:t>
        <a:bodyPr/>
        <a:lstStyle/>
        <a:p>
          <a:pPr marL="112713" marR="0" lvl="0" indent="-112713" defTabSz="914400" eaLnBrk="1" fontAlgn="auto" latinLnBrk="0" hangingPunct="1">
            <a:lnSpc>
              <a:spcPct val="100000"/>
            </a:lnSpc>
            <a:spcBef>
              <a:spcPts val="0"/>
            </a:spcBef>
            <a:spcAft>
              <a:spcPts val="0"/>
            </a:spcAft>
            <a:buClrTx/>
            <a:buSzTx/>
            <a:buFontTx/>
            <a:buNone/>
            <a:tabLst/>
            <a:defRPr/>
          </a:pPr>
          <a:r>
            <a:rPr lang="en-US" sz="1400" dirty="0"/>
            <a:t>Personal Finance </a:t>
          </a:r>
          <a:r>
            <a:rPr lang="en-US" sz="1400" dirty="0" smtClean="0"/>
            <a:t>standards and resources released to districts</a:t>
          </a:r>
          <a:endParaRPr lang="en-US" sz="1400" dirty="0"/>
        </a:p>
      </dgm:t>
    </dgm:pt>
    <dgm:pt modelId="{97284D82-8895-49EF-AEBC-5BDDDBEB0F40}" type="parTrans" cxnId="{6E95FE4D-B63C-43D6-82BB-F2BA8AFFA2CD}">
      <dgm:prSet/>
      <dgm:spPr/>
      <dgm:t>
        <a:bodyPr/>
        <a:lstStyle/>
        <a:p>
          <a:endParaRPr lang="en-US"/>
        </a:p>
      </dgm:t>
    </dgm:pt>
    <dgm:pt modelId="{D1F618EF-B81E-444C-9704-86AC39F52E8D}" type="sibTrans" cxnId="{6E95FE4D-B63C-43D6-82BB-F2BA8AFFA2CD}">
      <dgm:prSet/>
      <dgm:spPr/>
      <dgm:t>
        <a:bodyPr/>
        <a:lstStyle/>
        <a:p>
          <a:endParaRPr lang="en-US"/>
        </a:p>
      </dgm:t>
    </dgm:pt>
    <dgm:pt modelId="{1AEC282C-07EE-4149-B192-D71C0A8952C9}">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smtClean="0"/>
            <a:t>SCDE presentations to various stakeholders</a:t>
          </a:r>
          <a:endParaRPr lang="en-US" sz="1100" dirty="0"/>
        </a:p>
      </dgm:t>
    </dgm:pt>
    <dgm:pt modelId="{62D6EF6E-7F26-4CC0-8B68-C2A38CA35EE9}" type="parTrans" cxnId="{13906207-5497-464A-883B-76D336D6A42A}">
      <dgm:prSet/>
      <dgm:spPr/>
      <dgm:t>
        <a:bodyPr/>
        <a:lstStyle/>
        <a:p>
          <a:endParaRPr lang="en-US"/>
        </a:p>
      </dgm:t>
    </dgm:pt>
    <dgm:pt modelId="{A5FDD4A0-6E42-47AF-8AF2-7D171546C822}" type="sibTrans" cxnId="{13906207-5497-464A-883B-76D336D6A42A}">
      <dgm:prSet/>
      <dgm:spPr/>
      <dgm:t>
        <a:bodyPr/>
        <a:lstStyle/>
        <a:p>
          <a:endParaRPr lang="en-US"/>
        </a:p>
      </dgm:t>
    </dgm:pt>
    <dgm:pt modelId="{3DCA0462-D816-4C66-AD93-AC3A7BC20697}">
      <dgm:prSet/>
      <dgm:spPr/>
      <dgm:t>
        <a:bodyPr/>
        <a:lstStyle/>
        <a:p>
          <a:r>
            <a:rPr lang="en-US" dirty="0" smtClean="0"/>
            <a:t>March </a:t>
          </a:r>
          <a:r>
            <a:rPr lang="en-US" dirty="0"/>
            <a:t>2023</a:t>
          </a:r>
        </a:p>
      </dgm:t>
      <dgm:extLst>
        <a:ext uri="{E40237B7-FDA0-4F09-8148-C483321AD2D9}">
          <dgm14:cNvPr xmlns:dgm14="http://schemas.microsoft.com/office/drawing/2010/diagram" id="0" name="" descr="March 2023"/>
        </a:ext>
      </dgm:extLst>
    </dgm:pt>
    <dgm:pt modelId="{FEC31AA8-B05E-4172-A08B-46CBA86F998E}" type="parTrans" cxnId="{6D12388B-111D-4803-88DC-3724CB40A4BF}">
      <dgm:prSet/>
      <dgm:spPr/>
      <dgm:t>
        <a:bodyPr/>
        <a:lstStyle/>
        <a:p>
          <a:endParaRPr lang="en-US"/>
        </a:p>
      </dgm:t>
    </dgm:pt>
    <dgm:pt modelId="{92D21FDA-2767-4D13-8048-AC1DE6943FAF}" type="sibTrans" cxnId="{6D12388B-111D-4803-88DC-3724CB40A4BF}">
      <dgm:prSet/>
      <dgm:spPr/>
      <dgm:t>
        <a:bodyPr/>
        <a:lstStyle/>
        <a:p>
          <a:endParaRPr lang="en-US"/>
        </a:p>
      </dgm:t>
    </dgm:pt>
    <dgm:pt modelId="{49B1B729-189C-4579-8BA1-C212F5DF8067}">
      <dgm:prSet custT="1"/>
      <dgm:spPr/>
      <dgm:t>
        <a:bodyPr/>
        <a:lstStyle/>
        <a:p>
          <a:pPr marL="114300" marR="0" lvl="0" indent="-114300" defTabSz="914400" eaLnBrk="1" fontAlgn="auto" latinLnBrk="0" hangingPunct="1">
            <a:lnSpc>
              <a:spcPct val="100000"/>
            </a:lnSpc>
            <a:spcBef>
              <a:spcPts val="0"/>
            </a:spcBef>
            <a:spcAft>
              <a:spcPts val="0"/>
            </a:spcAft>
            <a:buClrTx/>
            <a:buSzTx/>
            <a:buFontTx/>
            <a:buNone/>
            <a:tabLst/>
            <a:defRPr/>
          </a:pPr>
          <a:r>
            <a:rPr lang="en-US" sz="1400" dirty="0" smtClean="0"/>
            <a:t>Personal Finance course standards presented to State Board of Education for approval</a:t>
          </a:r>
          <a:endParaRPr lang="en-US" sz="1400" dirty="0"/>
        </a:p>
      </dgm:t>
      <dgm:extLst>
        <a:ext uri="{E40237B7-FDA0-4F09-8148-C483321AD2D9}">
          <dgm14:cNvPr xmlns:dgm14="http://schemas.microsoft.com/office/drawing/2010/diagram" id="0" name="" descr="Finance timeline bullets"/>
        </a:ext>
      </dgm:extLst>
    </dgm:pt>
    <dgm:pt modelId="{82796668-BAAD-4B19-BA0D-671F9E42CF35}" type="parTrans" cxnId="{024E58E5-4363-4C73-906F-00E5619617B2}">
      <dgm:prSet/>
      <dgm:spPr/>
      <dgm:t>
        <a:bodyPr/>
        <a:lstStyle/>
        <a:p>
          <a:endParaRPr lang="en-US"/>
        </a:p>
      </dgm:t>
    </dgm:pt>
    <dgm:pt modelId="{E2037D13-D94D-4FE1-8F1A-4C604A34D683}" type="sibTrans" cxnId="{024E58E5-4363-4C73-906F-00E5619617B2}">
      <dgm:prSet/>
      <dgm:spPr/>
      <dgm:t>
        <a:bodyPr/>
        <a:lstStyle/>
        <a:p>
          <a:endParaRPr lang="en-US"/>
        </a:p>
      </dgm:t>
    </dgm:pt>
    <dgm:pt modelId="{0D71A1D7-2495-4665-9DB4-081776675C85}">
      <dgm:prSet/>
      <dgm:spPr/>
      <dgm:t>
        <a:bodyPr/>
        <a:lstStyle/>
        <a:p>
          <a:r>
            <a:rPr lang="en-US" dirty="0" smtClean="0"/>
            <a:t>May 2023</a:t>
          </a:r>
          <a:endParaRPr lang="en-US" dirty="0"/>
        </a:p>
      </dgm:t>
      <dgm:extLst>
        <a:ext uri="{E40237B7-FDA0-4F09-8148-C483321AD2D9}">
          <dgm14:cNvPr xmlns:dgm14="http://schemas.microsoft.com/office/drawing/2010/diagram" id="0" name="" descr="May 2023"/>
        </a:ext>
      </dgm:extLst>
    </dgm:pt>
    <dgm:pt modelId="{53B27469-5831-4C9B-9B68-6AD4A5844A63}" type="parTrans" cxnId="{D90A40B0-1F4A-48E3-9538-5159BEB33102}">
      <dgm:prSet/>
      <dgm:spPr/>
      <dgm:t>
        <a:bodyPr/>
        <a:lstStyle/>
        <a:p>
          <a:endParaRPr lang="en-US"/>
        </a:p>
      </dgm:t>
    </dgm:pt>
    <dgm:pt modelId="{E909B428-47EC-498C-BD67-DF1A79486596}" type="sibTrans" cxnId="{D90A40B0-1F4A-48E3-9538-5159BEB33102}">
      <dgm:prSet/>
      <dgm:spPr/>
      <dgm:t>
        <a:bodyPr/>
        <a:lstStyle/>
        <a:p>
          <a:endParaRPr lang="en-US"/>
        </a:p>
      </dgm:t>
    </dgm:pt>
    <dgm:pt modelId="{62B42371-15F9-4437-AC39-EADAA5446100}">
      <dgm:prSet custT="1"/>
      <dgm:spPr/>
      <dgm:t>
        <a:bodyPr/>
        <a:lstStyle/>
        <a:p>
          <a:r>
            <a:rPr lang="en-US" sz="1400" dirty="0" smtClean="0"/>
            <a:t>Legislative approval of Reg. 43-234 graduation requirement</a:t>
          </a:r>
          <a:endParaRPr lang="en-US" sz="1400" dirty="0"/>
        </a:p>
      </dgm:t>
      <dgm:extLst>
        <a:ext uri="{E40237B7-FDA0-4F09-8148-C483321AD2D9}">
          <dgm14:cNvPr xmlns:dgm14="http://schemas.microsoft.com/office/drawing/2010/diagram" id="0" name="" descr="Finance timeline bullets"/>
        </a:ext>
      </dgm:extLst>
    </dgm:pt>
    <dgm:pt modelId="{F30AC3EF-149B-4806-AEF2-A3BD18DF65D5}" type="parTrans" cxnId="{A018B7AC-EE79-4DE6-B471-578247E1B553}">
      <dgm:prSet/>
      <dgm:spPr/>
      <dgm:t>
        <a:bodyPr/>
        <a:lstStyle/>
        <a:p>
          <a:endParaRPr lang="en-US"/>
        </a:p>
      </dgm:t>
    </dgm:pt>
    <dgm:pt modelId="{6F4ADD2F-0A90-423B-B454-9FEBA94A91A5}" type="sibTrans" cxnId="{A018B7AC-EE79-4DE6-B471-578247E1B553}">
      <dgm:prSet/>
      <dgm:spPr/>
      <dgm:t>
        <a:bodyPr/>
        <a:lstStyle/>
        <a:p>
          <a:endParaRPr lang="en-US"/>
        </a:p>
      </dgm:t>
    </dgm:pt>
    <dgm:pt modelId="{1D0EF103-E144-4A94-B12E-D4A312F03368}">
      <dgm:prSet custT="1"/>
      <dgm:spPr/>
      <dgm:t>
        <a:bodyPr/>
        <a:lstStyle/>
        <a:p>
          <a:pPr marL="114300" lvl="1" indent="0" defTabSz="622300">
            <a:lnSpc>
              <a:spcPct val="90000"/>
            </a:lnSpc>
            <a:spcBef>
              <a:spcPct val="0"/>
            </a:spcBef>
            <a:spcAft>
              <a:spcPct val="15000"/>
            </a:spcAft>
            <a:buNone/>
          </a:pPr>
          <a:endParaRPr lang="en-US" sz="1400" dirty="0"/>
        </a:p>
      </dgm:t>
    </dgm:pt>
    <dgm:pt modelId="{1B6EC427-70A5-415D-BBCB-6817D0BE3344}" type="parTrans" cxnId="{22485CF3-DEF7-4546-B540-6DDC07D3B7D4}">
      <dgm:prSet/>
      <dgm:spPr/>
      <dgm:t>
        <a:bodyPr/>
        <a:lstStyle/>
        <a:p>
          <a:endParaRPr lang="en-US"/>
        </a:p>
      </dgm:t>
    </dgm:pt>
    <dgm:pt modelId="{23493F85-8F25-46F2-BC04-D256398D3C88}" type="sibTrans" cxnId="{22485CF3-DEF7-4546-B540-6DDC07D3B7D4}">
      <dgm:prSet/>
      <dgm:spPr/>
      <dgm:t>
        <a:bodyPr/>
        <a:lstStyle/>
        <a:p>
          <a:endParaRPr lang="en-US"/>
        </a:p>
      </dgm:t>
    </dgm:pt>
    <dgm:pt modelId="{4646578E-BB06-4C86-AB12-3B9190440DE8}">
      <dgm:prSet custT="1"/>
      <dgm:spPr/>
      <dgm:t>
        <a:bodyPr/>
        <a:lstStyle/>
        <a:p>
          <a:pPr marL="0" lvl="1" indent="0" defTabSz="622300">
            <a:lnSpc>
              <a:spcPct val="90000"/>
            </a:lnSpc>
            <a:spcBef>
              <a:spcPct val="0"/>
            </a:spcBef>
            <a:spcAft>
              <a:spcPct val="15000"/>
            </a:spcAft>
            <a:buNone/>
          </a:pPr>
          <a:r>
            <a:rPr lang="en-US" sz="1400" dirty="0" smtClean="0"/>
            <a:t> Personal Finance virtual course developed</a:t>
          </a:r>
          <a:endParaRPr lang="en-US" sz="1400" dirty="0"/>
        </a:p>
      </dgm:t>
    </dgm:pt>
    <dgm:pt modelId="{00BE99D7-0097-4A0D-8D64-68B647F38C74}" type="parTrans" cxnId="{0D0A48AA-9E58-416A-B8F7-106356D474AF}">
      <dgm:prSet/>
      <dgm:spPr/>
    </dgm:pt>
    <dgm:pt modelId="{CFFF76AD-16F1-44BF-BA19-2984B7999D21}" type="sibTrans" cxnId="{0D0A48AA-9E58-416A-B8F7-106356D474AF}">
      <dgm:prSet/>
      <dgm:spPr/>
    </dgm:pt>
    <dgm:pt modelId="{F7B3983B-74AF-4A16-B6AD-898B7D87AA3A}" type="pres">
      <dgm:prSet presAssocID="{1CF864C0-CAA0-4CD3-8228-5FB718002863}" presName="linearFlow" presStyleCnt="0">
        <dgm:presLayoutVars>
          <dgm:dir/>
          <dgm:animLvl val="lvl"/>
          <dgm:resizeHandles val="exact"/>
        </dgm:presLayoutVars>
      </dgm:prSet>
      <dgm:spPr/>
      <dgm:t>
        <a:bodyPr/>
        <a:lstStyle/>
        <a:p>
          <a:endParaRPr lang="en-US"/>
        </a:p>
      </dgm:t>
    </dgm:pt>
    <dgm:pt modelId="{A76F580B-BA03-4254-9E06-E23A292C3B7F}" type="pres">
      <dgm:prSet presAssocID="{3DCA0462-D816-4C66-AD93-AC3A7BC20697}" presName="composite" presStyleCnt="0"/>
      <dgm:spPr/>
    </dgm:pt>
    <dgm:pt modelId="{651FE4D6-4346-4E7E-9BB1-43BEC11C0EC6}" type="pres">
      <dgm:prSet presAssocID="{3DCA0462-D816-4C66-AD93-AC3A7BC20697}" presName="parentText" presStyleLbl="alignNode1" presStyleIdx="0" presStyleCnt="3">
        <dgm:presLayoutVars>
          <dgm:chMax val="1"/>
          <dgm:bulletEnabled val="1"/>
        </dgm:presLayoutVars>
      </dgm:prSet>
      <dgm:spPr/>
      <dgm:t>
        <a:bodyPr/>
        <a:lstStyle/>
        <a:p>
          <a:endParaRPr lang="en-US"/>
        </a:p>
      </dgm:t>
    </dgm:pt>
    <dgm:pt modelId="{29FE2237-130D-4917-9AD5-E43F6AC7652B}" type="pres">
      <dgm:prSet presAssocID="{3DCA0462-D816-4C66-AD93-AC3A7BC20697}" presName="descendantText" presStyleLbl="alignAcc1" presStyleIdx="0" presStyleCnt="3" custLinFactNeighborX="0" custLinFactNeighborY="-40">
        <dgm:presLayoutVars>
          <dgm:bulletEnabled val="1"/>
        </dgm:presLayoutVars>
      </dgm:prSet>
      <dgm:spPr/>
      <dgm:t>
        <a:bodyPr/>
        <a:lstStyle/>
        <a:p>
          <a:endParaRPr lang="en-US"/>
        </a:p>
      </dgm:t>
    </dgm:pt>
    <dgm:pt modelId="{01ED2717-467B-4758-80EA-F7A11CBB436F}" type="pres">
      <dgm:prSet presAssocID="{92D21FDA-2767-4D13-8048-AC1DE6943FAF}" presName="sp" presStyleCnt="0"/>
      <dgm:spPr/>
    </dgm:pt>
    <dgm:pt modelId="{85C38F1A-99D5-4CA7-AC71-608375EB3D2C}" type="pres">
      <dgm:prSet presAssocID="{5E8C619F-27BB-4A13-976D-C7F7F30696FC}" presName="composite" presStyleCnt="0"/>
      <dgm:spPr/>
    </dgm:pt>
    <dgm:pt modelId="{703A49B9-7F22-4A28-9012-178BD7E20EF6}" type="pres">
      <dgm:prSet presAssocID="{5E8C619F-27BB-4A13-976D-C7F7F30696FC}" presName="parentText" presStyleLbl="alignNode1" presStyleIdx="1" presStyleCnt="3">
        <dgm:presLayoutVars>
          <dgm:chMax val="1"/>
          <dgm:bulletEnabled val="1"/>
        </dgm:presLayoutVars>
      </dgm:prSet>
      <dgm:spPr/>
      <dgm:t>
        <a:bodyPr/>
        <a:lstStyle/>
        <a:p>
          <a:endParaRPr lang="en-US"/>
        </a:p>
      </dgm:t>
    </dgm:pt>
    <dgm:pt modelId="{CADB1531-276B-4DCE-A4A2-A6FDE4C80029}" type="pres">
      <dgm:prSet presAssocID="{5E8C619F-27BB-4A13-976D-C7F7F30696FC}" presName="descendantText" presStyleLbl="alignAcc1" presStyleIdx="1" presStyleCnt="3">
        <dgm:presLayoutVars>
          <dgm:bulletEnabled val="1"/>
        </dgm:presLayoutVars>
      </dgm:prSet>
      <dgm:spPr/>
      <dgm:t>
        <a:bodyPr/>
        <a:lstStyle/>
        <a:p>
          <a:endParaRPr lang="en-US"/>
        </a:p>
      </dgm:t>
    </dgm:pt>
    <dgm:pt modelId="{49196962-9489-4754-BC93-B100E71F24FF}" type="pres">
      <dgm:prSet presAssocID="{3AB3E360-36D7-4701-9B30-A1BA7ECF4DF5}" presName="sp" presStyleCnt="0"/>
      <dgm:spPr/>
    </dgm:pt>
    <dgm:pt modelId="{0AC38D2C-A19C-4A70-9239-F6F11C839A02}" type="pres">
      <dgm:prSet presAssocID="{0D71A1D7-2495-4665-9DB4-081776675C85}" presName="composite" presStyleCnt="0"/>
      <dgm:spPr/>
    </dgm:pt>
    <dgm:pt modelId="{48FD95BE-F45E-4B66-962E-F7FE600ECE6F}" type="pres">
      <dgm:prSet presAssocID="{0D71A1D7-2495-4665-9DB4-081776675C85}" presName="parentText" presStyleLbl="alignNode1" presStyleIdx="2" presStyleCnt="3">
        <dgm:presLayoutVars>
          <dgm:chMax val="1"/>
          <dgm:bulletEnabled val="1"/>
        </dgm:presLayoutVars>
      </dgm:prSet>
      <dgm:spPr/>
      <dgm:t>
        <a:bodyPr/>
        <a:lstStyle/>
        <a:p>
          <a:endParaRPr lang="en-US"/>
        </a:p>
      </dgm:t>
    </dgm:pt>
    <dgm:pt modelId="{BC972656-C122-4725-9E1E-7B480ED1246B}" type="pres">
      <dgm:prSet presAssocID="{0D71A1D7-2495-4665-9DB4-081776675C85}" presName="descendantText" presStyleLbl="alignAcc1" presStyleIdx="2" presStyleCnt="3">
        <dgm:presLayoutVars>
          <dgm:bulletEnabled val="1"/>
        </dgm:presLayoutVars>
      </dgm:prSet>
      <dgm:spPr/>
      <dgm:t>
        <a:bodyPr/>
        <a:lstStyle/>
        <a:p>
          <a:endParaRPr lang="en-US"/>
        </a:p>
      </dgm:t>
    </dgm:pt>
  </dgm:ptLst>
  <dgm:cxnLst>
    <dgm:cxn modelId="{6D12388B-111D-4803-88DC-3724CB40A4BF}" srcId="{1CF864C0-CAA0-4CD3-8228-5FB718002863}" destId="{3DCA0462-D816-4C66-AD93-AC3A7BC20697}" srcOrd="0" destOrd="0" parTransId="{FEC31AA8-B05E-4172-A08B-46CBA86F998E}" sibTransId="{92D21FDA-2767-4D13-8048-AC1DE6943FAF}"/>
    <dgm:cxn modelId="{E97E2DA2-1504-46C0-9DC6-3FE9F49FC2A5}" srcId="{1CF864C0-CAA0-4CD3-8228-5FB718002863}" destId="{5E8C619F-27BB-4A13-976D-C7F7F30696FC}" srcOrd="1" destOrd="0" parTransId="{E865A56D-C722-4113-ADF1-1B89368B2DDF}" sibTransId="{3AB3E360-36D7-4701-9B30-A1BA7ECF4DF5}"/>
    <dgm:cxn modelId="{0D0A48AA-9E58-416A-B8F7-106356D474AF}" srcId="{3DCA0462-D816-4C66-AD93-AC3A7BC20697}" destId="{4646578E-BB06-4C86-AB12-3B9190440DE8}" srcOrd="1" destOrd="0" parTransId="{00BE99D7-0097-4A0D-8D64-68B647F38C74}" sibTransId="{CFFF76AD-16F1-44BF-BA19-2984B7999D21}"/>
    <dgm:cxn modelId="{024E58E5-4363-4C73-906F-00E5619617B2}" srcId="{3DCA0462-D816-4C66-AD93-AC3A7BC20697}" destId="{49B1B729-189C-4579-8BA1-C212F5DF8067}" srcOrd="0" destOrd="0" parTransId="{82796668-BAAD-4B19-BA0D-671F9E42CF35}" sibTransId="{E2037D13-D94D-4FE1-8F1A-4C604A34D683}"/>
    <dgm:cxn modelId="{15556A84-C781-4653-AD99-935F76588496}" srcId="{5E8C619F-27BB-4A13-976D-C7F7F30696FC}" destId="{9B98F65F-3121-4FF2-B3BA-2C261F7F572F}" srcOrd="0" destOrd="0" parTransId="{22FAF79B-E52E-4AD5-97BD-B65360C44CD3}" sibTransId="{E7270D2E-A5FE-40CB-B592-C01CCF70E9C3}"/>
    <dgm:cxn modelId="{2E7FBE4D-4EEA-4005-A040-574BB8733FAB}" type="presOf" srcId="{62B42371-15F9-4437-AC39-EADAA5446100}" destId="{BC972656-C122-4725-9E1E-7B480ED1246B}" srcOrd="0" destOrd="0" presId="urn:microsoft.com/office/officeart/2005/8/layout/chevron2"/>
    <dgm:cxn modelId="{B702A958-9E11-48FA-9A19-BB286379ECD7}" type="presOf" srcId="{3DCA0462-D816-4C66-AD93-AC3A7BC20697}" destId="{651FE4D6-4346-4E7E-9BB1-43BEC11C0EC6}" srcOrd="0" destOrd="0" presId="urn:microsoft.com/office/officeart/2005/8/layout/chevron2"/>
    <dgm:cxn modelId="{6E95FE4D-B63C-43D6-82BB-F2BA8AFFA2CD}" srcId="{5E8C619F-27BB-4A13-976D-C7F7F30696FC}" destId="{27A35FCE-9007-4DDD-85C5-1E94C6E87864}" srcOrd="1" destOrd="0" parTransId="{97284D82-8895-49EF-AEBC-5BDDDBEB0F40}" sibTransId="{D1F618EF-B81E-444C-9704-86AC39F52E8D}"/>
    <dgm:cxn modelId="{282474A8-D553-49BA-B57E-846FB31D57E2}" type="presOf" srcId="{27A35FCE-9007-4DDD-85C5-1E94C6E87864}" destId="{CADB1531-276B-4DCE-A4A2-A6FDE4C80029}" srcOrd="0" destOrd="1" presId="urn:microsoft.com/office/officeart/2005/8/layout/chevron2"/>
    <dgm:cxn modelId="{13906207-5497-464A-883B-76D336D6A42A}" srcId="{5E8C619F-27BB-4A13-976D-C7F7F30696FC}" destId="{1AEC282C-07EE-4149-B192-D71C0A8952C9}" srcOrd="2" destOrd="0" parTransId="{62D6EF6E-7F26-4CC0-8B68-C2A38CA35EE9}" sibTransId="{A5FDD4A0-6E42-47AF-8AF2-7D171546C822}"/>
    <dgm:cxn modelId="{4F450A39-45BA-41F5-AF80-3DB1335C287B}" type="presOf" srcId="{5E8C619F-27BB-4A13-976D-C7F7F30696FC}" destId="{703A49B9-7F22-4A28-9012-178BD7E20EF6}" srcOrd="0" destOrd="0" presId="urn:microsoft.com/office/officeart/2005/8/layout/chevron2"/>
    <dgm:cxn modelId="{E3CBB8C1-91CA-44C6-B66D-ABC7D6976BE5}" type="presOf" srcId="{0D71A1D7-2495-4665-9DB4-081776675C85}" destId="{48FD95BE-F45E-4B66-962E-F7FE600ECE6F}" srcOrd="0" destOrd="0" presId="urn:microsoft.com/office/officeart/2005/8/layout/chevron2"/>
    <dgm:cxn modelId="{AC45B1EA-A4EC-46A9-B232-B09ABC96AC9C}" type="presOf" srcId="{1AEC282C-07EE-4149-B192-D71C0A8952C9}" destId="{CADB1531-276B-4DCE-A4A2-A6FDE4C80029}" srcOrd="0" destOrd="2" presId="urn:microsoft.com/office/officeart/2005/8/layout/chevron2"/>
    <dgm:cxn modelId="{09BDD94F-D179-4F03-98D7-A4A16EC7223D}" type="presOf" srcId="{1D0EF103-E144-4A94-B12E-D4A312F03368}" destId="{29FE2237-130D-4917-9AD5-E43F6AC7652B}" srcOrd="0" destOrd="2" presId="urn:microsoft.com/office/officeart/2005/8/layout/chevron2"/>
    <dgm:cxn modelId="{D90A40B0-1F4A-48E3-9538-5159BEB33102}" srcId="{1CF864C0-CAA0-4CD3-8228-5FB718002863}" destId="{0D71A1D7-2495-4665-9DB4-081776675C85}" srcOrd="2" destOrd="0" parTransId="{53B27469-5831-4C9B-9B68-6AD4A5844A63}" sibTransId="{E909B428-47EC-498C-BD67-DF1A79486596}"/>
    <dgm:cxn modelId="{6FE5CDEF-4136-402F-9347-DCB4B25B4E2E}" type="presOf" srcId="{49B1B729-189C-4579-8BA1-C212F5DF8067}" destId="{29FE2237-130D-4917-9AD5-E43F6AC7652B}" srcOrd="0" destOrd="0" presId="urn:microsoft.com/office/officeart/2005/8/layout/chevron2"/>
    <dgm:cxn modelId="{22485CF3-DEF7-4546-B540-6DDC07D3B7D4}" srcId="{3DCA0462-D816-4C66-AD93-AC3A7BC20697}" destId="{1D0EF103-E144-4A94-B12E-D4A312F03368}" srcOrd="2" destOrd="0" parTransId="{1B6EC427-70A5-415D-BBCB-6817D0BE3344}" sibTransId="{23493F85-8F25-46F2-BC04-D256398D3C88}"/>
    <dgm:cxn modelId="{63E71626-DF2C-4A7D-BD12-FBD2831D9E7B}" type="presOf" srcId="{1CF864C0-CAA0-4CD3-8228-5FB718002863}" destId="{F7B3983B-74AF-4A16-B6AD-898B7D87AA3A}" srcOrd="0" destOrd="0" presId="urn:microsoft.com/office/officeart/2005/8/layout/chevron2"/>
    <dgm:cxn modelId="{7BAFDA48-8DE5-45E0-ACEF-6F6082ADDA68}" type="presOf" srcId="{4646578E-BB06-4C86-AB12-3B9190440DE8}" destId="{29FE2237-130D-4917-9AD5-E43F6AC7652B}" srcOrd="0" destOrd="1" presId="urn:microsoft.com/office/officeart/2005/8/layout/chevron2"/>
    <dgm:cxn modelId="{A018B7AC-EE79-4DE6-B471-578247E1B553}" srcId="{0D71A1D7-2495-4665-9DB4-081776675C85}" destId="{62B42371-15F9-4437-AC39-EADAA5446100}" srcOrd="0" destOrd="0" parTransId="{F30AC3EF-149B-4806-AEF2-A3BD18DF65D5}" sibTransId="{6F4ADD2F-0A90-423B-B454-9FEBA94A91A5}"/>
    <dgm:cxn modelId="{9E2177FB-2BB7-4C7E-80E7-D144459A93D0}" type="presOf" srcId="{9B98F65F-3121-4FF2-B3BA-2C261F7F572F}" destId="{CADB1531-276B-4DCE-A4A2-A6FDE4C80029}" srcOrd="0" destOrd="0" presId="urn:microsoft.com/office/officeart/2005/8/layout/chevron2"/>
    <dgm:cxn modelId="{A2E99E08-AD80-48A8-8751-F2B87ABA5B76}" type="presParOf" srcId="{F7B3983B-74AF-4A16-B6AD-898B7D87AA3A}" destId="{A76F580B-BA03-4254-9E06-E23A292C3B7F}" srcOrd="0" destOrd="0" presId="urn:microsoft.com/office/officeart/2005/8/layout/chevron2"/>
    <dgm:cxn modelId="{949A4F65-5660-45EA-930A-59DAFEAEA860}" type="presParOf" srcId="{A76F580B-BA03-4254-9E06-E23A292C3B7F}" destId="{651FE4D6-4346-4E7E-9BB1-43BEC11C0EC6}" srcOrd="0" destOrd="0" presId="urn:microsoft.com/office/officeart/2005/8/layout/chevron2"/>
    <dgm:cxn modelId="{B390F662-D8E7-499E-BA6C-D9F49FFD0EF0}" type="presParOf" srcId="{A76F580B-BA03-4254-9E06-E23A292C3B7F}" destId="{29FE2237-130D-4917-9AD5-E43F6AC7652B}" srcOrd="1" destOrd="0" presId="urn:microsoft.com/office/officeart/2005/8/layout/chevron2"/>
    <dgm:cxn modelId="{5D10A453-317A-4E50-992D-06C793CE1045}" type="presParOf" srcId="{F7B3983B-74AF-4A16-B6AD-898B7D87AA3A}" destId="{01ED2717-467B-4758-80EA-F7A11CBB436F}" srcOrd="1" destOrd="0" presId="urn:microsoft.com/office/officeart/2005/8/layout/chevron2"/>
    <dgm:cxn modelId="{1EAC5EE6-F1DD-4CB8-914C-145422443945}" type="presParOf" srcId="{F7B3983B-74AF-4A16-B6AD-898B7D87AA3A}" destId="{85C38F1A-99D5-4CA7-AC71-608375EB3D2C}" srcOrd="2" destOrd="0" presId="urn:microsoft.com/office/officeart/2005/8/layout/chevron2"/>
    <dgm:cxn modelId="{9AA67926-0011-485D-B3D5-8DE2EC77E09E}" type="presParOf" srcId="{85C38F1A-99D5-4CA7-AC71-608375EB3D2C}" destId="{703A49B9-7F22-4A28-9012-178BD7E20EF6}" srcOrd="0" destOrd="0" presId="urn:microsoft.com/office/officeart/2005/8/layout/chevron2"/>
    <dgm:cxn modelId="{DABD8AA2-F0E9-4836-ABDF-9C5D80D40DF7}" type="presParOf" srcId="{85C38F1A-99D5-4CA7-AC71-608375EB3D2C}" destId="{CADB1531-276B-4DCE-A4A2-A6FDE4C80029}" srcOrd="1" destOrd="0" presId="urn:microsoft.com/office/officeart/2005/8/layout/chevron2"/>
    <dgm:cxn modelId="{56257760-C309-43FC-9CF3-7F0424B8A122}" type="presParOf" srcId="{F7B3983B-74AF-4A16-B6AD-898B7D87AA3A}" destId="{49196962-9489-4754-BC93-B100E71F24FF}" srcOrd="3" destOrd="0" presId="urn:microsoft.com/office/officeart/2005/8/layout/chevron2"/>
    <dgm:cxn modelId="{E8B8120E-1FE8-4EA8-B7D1-16D56FD73480}" type="presParOf" srcId="{F7B3983B-74AF-4A16-B6AD-898B7D87AA3A}" destId="{0AC38D2C-A19C-4A70-9239-F6F11C839A02}" srcOrd="4" destOrd="0" presId="urn:microsoft.com/office/officeart/2005/8/layout/chevron2"/>
    <dgm:cxn modelId="{CEAAEF5F-3E1E-478E-852B-81C0BDB93CEA}" type="presParOf" srcId="{0AC38D2C-A19C-4A70-9239-F6F11C839A02}" destId="{48FD95BE-F45E-4B66-962E-F7FE600ECE6F}" srcOrd="0" destOrd="0" presId="urn:microsoft.com/office/officeart/2005/8/layout/chevron2"/>
    <dgm:cxn modelId="{FEB6B977-D2B8-495A-9DC3-ABEACA0B9468}" type="presParOf" srcId="{0AC38D2C-A19C-4A70-9239-F6F11C839A02}" destId="{BC972656-C122-4725-9E1E-7B480ED1246B}"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BE1DD4-C87F-47F4-A01A-540699A79AF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64F9A0CB-AE93-4818-8BC1-6F6EEA5A6B8C}">
      <dgm:prSet phldrT="[Text]" custT="1"/>
      <dgm:spPr/>
      <dgm:t>
        <a:bodyPr/>
        <a:lstStyle/>
        <a:p>
          <a:r>
            <a:rPr lang="en-US" sz="1400" dirty="0" smtClean="0"/>
            <a:t>June 2023</a:t>
          </a:r>
          <a:endParaRPr lang="en-US" sz="1400" dirty="0"/>
        </a:p>
      </dgm:t>
    </dgm:pt>
    <dgm:pt modelId="{78D24FC5-E0D0-43E8-8C03-A52E4385FE87}" type="parTrans" cxnId="{B0D28B1C-D5D8-497C-B286-B2878B42C346}">
      <dgm:prSet/>
      <dgm:spPr/>
      <dgm:t>
        <a:bodyPr/>
        <a:lstStyle/>
        <a:p>
          <a:endParaRPr lang="en-US"/>
        </a:p>
      </dgm:t>
    </dgm:pt>
    <dgm:pt modelId="{57B3E4C7-DEDD-40FF-9733-A099EAFFD2EB}" type="sibTrans" cxnId="{B0D28B1C-D5D8-497C-B286-B2878B42C346}">
      <dgm:prSet/>
      <dgm:spPr/>
      <dgm:t>
        <a:bodyPr/>
        <a:lstStyle/>
        <a:p>
          <a:endParaRPr lang="en-US"/>
        </a:p>
      </dgm:t>
    </dgm:pt>
    <dgm:pt modelId="{4575F6A7-28F6-44F4-A030-CB321BE071A6}">
      <dgm:prSet phldrT="[Text]" custT="1"/>
      <dgm:spPr/>
      <dgm:t>
        <a:bodyPr/>
        <a:lstStyle/>
        <a:p>
          <a:r>
            <a:rPr lang="en-US" sz="2000" dirty="0" smtClean="0"/>
            <a:t>Panel convened to review instructional materials</a:t>
          </a:r>
          <a:endParaRPr lang="en-US" sz="2000" dirty="0"/>
        </a:p>
      </dgm:t>
    </dgm:pt>
    <dgm:pt modelId="{7182756F-18C3-485B-BA84-41A162590BD7}" type="parTrans" cxnId="{0A5CB46D-AF3A-4FF0-B8C5-2EFC17C56620}">
      <dgm:prSet/>
      <dgm:spPr/>
      <dgm:t>
        <a:bodyPr/>
        <a:lstStyle/>
        <a:p>
          <a:endParaRPr lang="en-US"/>
        </a:p>
      </dgm:t>
    </dgm:pt>
    <dgm:pt modelId="{BBAFAF98-C73D-4B95-BFB2-2C5F91D4C5E9}" type="sibTrans" cxnId="{0A5CB46D-AF3A-4FF0-B8C5-2EFC17C56620}">
      <dgm:prSet/>
      <dgm:spPr/>
      <dgm:t>
        <a:bodyPr/>
        <a:lstStyle/>
        <a:p>
          <a:endParaRPr lang="en-US"/>
        </a:p>
      </dgm:t>
    </dgm:pt>
    <dgm:pt modelId="{CAC782F9-CA15-402A-B40F-590E3A016163}">
      <dgm:prSet phldrT="[Text]" custT="1"/>
      <dgm:spPr/>
      <dgm:t>
        <a:bodyPr/>
        <a:lstStyle/>
        <a:p>
          <a:r>
            <a:rPr lang="en-US" sz="1400" dirty="0" smtClean="0"/>
            <a:t>July 2023</a:t>
          </a:r>
          <a:endParaRPr lang="en-US" sz="1400" dirty="0"/>
        </a:p>
      </dgm:t>
    </dgm:pt>
    <dgm:pt modelId="{E6BB7D1D-77D6-4BB7-B852-3C10B455E690}" type="parTrans" cxnId="{9EB8EC43-CE08-4204-88E0-7983143A6322}">
      <dgm:prSet/>
      <dgm:spPr/>
      <dgm:t>
        <a:bodyPr/>
        <a:lstStyle/>
        <a:p>
          <a:endParaRPr lang="en-US"/>
        </a:p>
      </dgm:t>
    </dgm:pt>
    <dgm:pt modelId="{4AE83C69-BADF-4714-8434-491FECF7E9CB}" type="sibTrans" cxnId="{9EB8EC43-CE08-4204-88E0-7983143A6322}">
      <dgm:prSet/>
      <dgm:spPr/>
      <dgm:t>
        <a:bodyPr/>
        <a:lstStyle/>
        <a:p>
          <a:endParaRPr lang="en-US"/>
        </a:p>
      </dgm:t>
    </dgm:pt>
    <dgm:pt modelId="{3F4C1CA3-6C72-4CBB-ABDA-9652F3836684}">
      <dgm:prSet phldrT="[Text]" custT="1"/>
      <dgm:spPr/>
      <dgm:t>
        <a:bodyPr/>
        <a:lstStyle/>
        <a:p>
          <a:r>
            <a:rPr lang="en-US" sz="1600" dirty="0" smtClean="0"/>
            <a:t>2023-24 Full implementation of Personal Finance Reg. 43-234</a:t>
          </a:r>
          <a:endParaRPr lang="en-US" sz="1600" dirty="0"/>
        </a:p>
      </dgm:t>
    </dgm:pt>
    <dgm:pt modelId="{9C1DDA69-AA26-4FF8-883A-2FFB686D5322}" type="parTrans" cxnId="{436DA938-59F8-4C8A-A58E-A2B1BFD02371}">
      <dgm:prSet/>
      <dgm:spPr/>
      <dgm:t>
        <a:bodyPr/>
        <a:lstStyle/>
        <a:p>
          <a:endParaRPr lang="en-US"/>
        </a:p>
      </dgm:t>
    </dgm:pt>
    <dgm:pt modelId="{915B61CB-DCEB-48E2-9116-ABB72B8B38A1}" type="sibTrans" cxnId="{436DA938-59F8-4C8A-A58E-A2B1BFD02371}">
      <dgm:prSet/>
      <dgm:spPr/>
      <dgm:t>
        <a:bodyPr/>
        <a:lstStyle/>
        <a:p>
          <a:endParaRPr lang="en-US"/>
        </a:p>
      </dgm:t>
    </dgm:pt>
    <dgm:pt modelId="{9C09C5D1-A6BE-4E13-A614-A836B379DA8B}">
      <dgm:prSet custT="1"/>
      <dgm:spPr/>
      <dgm:t>
        <a:bodyPr/>
        <a:lstStyle/>
        <a:p>
          <a:r>
            <a:rPr lang="en-US" sz="2000" dirty="0" smtClean="0"/>
            <a:t>Teacher professional development conducted at the 2023 Education and Business Summit</a:t>
          </a:r>
          <a:endParaRPr lang="en-US" sz="2000" dirty="0"/>
        </a:p>
      </dgm:t>
    </dgm:pt>
    <dgm:pt modelId="{994F600A-A69D-4E05-A314-2BBDFD30D32A}" type="parTrans" cxnId="{F67A2E62-7DC2-40BE-8DD8-5C917EBE4CC3}">
      <dgm:prSet/>
      <dgm:spPr/>
      <dgm:t>
        <a:bodyPr/>
        <a:lstStyle/>
        <a:p>
          <a:endParaRPr lang="en-US"/>
        </a:p>
      </dgm:t>
    </dgm:pt>
    <dgm:pt modelId="{5081C936-388C-45FC-A3D8-80D0ADF6F74C}" type="sibTrans" cxnId="{F67A2E62-7DC2-40BE-8DD8-5C917EBE4CC3}">
      <dgm:prSet/>
      <dgm:spPr/>
      <dgm:t>
        <a:bodyPr/>
        <a:lstStyle/>
        <a:p>
          <a:endParaRPr lang="en-US"/>
        </a:p>
      </dgm:t>
    </dgm:pt>
    <dgm:pt modelId="{10BEFF51-ACF9-4522-ABCC-9DB603E73BC1}">
      <dgm:prSet custT="1"/>
      <dgm:spPr/>
      <dgm:t>
        <a:bodyPr/>
        <a:lstStyle/>
        <a:p>
          <a:r>
            <a:rPr lang="en-US" sz="1400" dirty="0" smtClean="0"/>
            <a:t>September 2023</a:t>
          </a:r>
          <a:endParaRPr lang="en-US" sz="1400" dirty="0"/>
        </a:p>
      </dgm:t>
    </dgm:pt>
    <dgm:pt modelId="{703C50EB-CB8C-4B10-AE87-56AF247D122B}" type="parTrans" cxnId="{CCECE1D2-1234-422D-95A6-E407DEDD34BE}">
      <dgm:prSet/>
      <dgm:spPr/>
      <dgm:t>
        <a:bodyPr/>
        <a:lstStyle/>
        <a:p>
          <a:endParaRPr lang="en-US"/>
        </a:p>
      </dgm:t>
    </dgm:pt>
    <dgm:pt modelId="{0669E197-809E-4C19-85F0-47057E3C675B}" type="sibTrans" cxnId="{CCECE1D2-1234-422D-95A6-E407DEDD34BE}">
      <dgm:prSet/>
      <dgm:spPr/>
      <dgm:t>
        <a:bodyPr/>
        <a:lstStyle/>
        <a:p>
          <a:endParaRPr lang="en-US"/>
        </a:p>
      </dgm:t>
    </dgm:pt>
    <dgm:pt modelId="{031EDF70-DC55-4FD6-AF04-CE4A5A9B18C3}">
      <dgm:prSet custT="1"/>
      <dgm:spPr/>
      <dgm:t>
        <a:bodyPr/>
        <a:lstStyle/>
        <a:p>
          <a:r>
            <a:rPr lang="en-US" sz="2000" dirty="0" smtClean="0"/>
            <a:t>Panel recommends instructional materials for adoption</a:t>
          </a:r>
          <a:endParaRPr lang="en-US" sz="2000" dirty="0"/>
        </a:p>
      </dgm:t>
    </dgm:pt>
    <dgm:pt modelId="{7491EF49-66AB-4A31-B034-B5DDD51850FE}" type="parTrans" cxnId="{1CBFACF1-9B7D-4522-B02B-849B10D566C4}">
      <dgm:prSet/>
      <dgm:spPr/>
      <dgm:t>
        <a:bodyPr/>
        <a:lstStyle/>
        <a:p>
          <a:endParaRPr lang="en-US"/>
        </a:p>
      </dgm:t>
    </dgm:pt>
    <dgm:pt modelId="{03D9E356-FAE8-4B20-A343-7177C0E0A00F}" type="sibTrans" cxnId="{1CBFACF1-9B7D-4522-B02B-849B10D566C4}">
      <dgm:prSet/>
      <dgm:spPr/>
      <dgm:t>
        <a:bodyPr/>
        <a:lstStyle/>
        <a:p>
          <a:endParaRPr lang="en-US"/>
        </a:p>
      </dgm:t>
    </dgm:pt>
    <dgm:pt modelId="{2BA52419-0832-4392-AD9D-B14165D93C8B}">
      <dgm:prSet custT="1"/>
      <dgm:spPr/>
      <dgm:t>
        <a:bodyPr/>
        <a:lstStyle/>
        <a:p>
          <a:r>
            <a:rPr lang="en-US" sz="1400" dirty="0" smtClean="0"/>
            <a:t>December 2023</a:t>
          </a:r>
          <a:endParaRPr lang="en-US" sz="1400" dirty="0"/>
        </a:p>
      </dgm:t>
    </dgm:pt>
    <dgm:pt modelId="{12A24A04-3A41-4ABA-B4F6-2ECB6C30B21C}" type="parTrans" cxnId="{5F5D348D-B615-43D8-B88E-64B136FFAD90}">
      <dgm:prSet/>
      <dgm:spPr/>
      <dgm:t>
        <a:bodyPr/>
        <a:lstStyle/>
        <a:p>
          <a:endParaRPr lang="en-US"/>
        </a:p>
      </dgm:t>
    </dgm:pt>
    <dgm:pt modelId="{230C9EB0-0CE9-48A2-B37B-B2CBADEDD90A}" type="sibTrans" cxnId="{5F5D348D-B615-43D8-B88E-64B136FFAD90}">
      <dgm:prSet/>
      <dgm:spPr/>
      <dgm:t>
        <a:bodyPr/>
        <a:lstStyle/>
        <a:p>
          <a:endParaRPr lang="en-US"/>
        </a:p>
      </dgm:t>
    </dgm:pt>
    <dgm:pt modelId="{F3CE4CCD-96A5-45EA-9ED4-7EDD91A96F95}">
      <dgm:prSet custT="1"/>
      <dgm:spPr/>
      <dgm:t>
        <a:bodyPr/>
        <a:lstStyle/>
        <a:p>
          <a:r>
            <a:rPr lang="en-US" sz="2000" dirty="0" smtClean="0"/>
            <a:t>SBE approval of instructional materials adoption</a:t>
          </a:r>
          <a:endParaRPr lang="en-US" sz="2000" dirty="0"/>
        </a:p>
      </dgm:t>
    </dgm:pt>
    <dgm:pt modelId="{64521902-70E1-4401-8E0D-08E5FE413124}" type="parTrans" cxnId="{8FD99687-3057-4C18-842C-3B2E420B687F}">
      <dgm:prSet/>
      <dgm:spPr/>
      <dgm:t>
        <a:bodyPr/>
        <a:lstStyle/>
        <a:p>
          <a:endParaRPr lang="en-US"/>
        </a:p>
      </dgm:t>
    </dgm:pt>
    <dgm:pt modelId="{8B83216B-6210-4AC8-891D-267D0768BA45}" type="sibTrans" cxnId="{8FD99687-3057-4C18-842C-3B2E420B687F}">
      <dgm:prSet/>
      <dgm:spPr/>
      <dgm:t>
        <a:bodyPr/>
        <a:lstStyle/>
        <a:p>
          <a:endParaRPr lang="en-US"/>
        </a:p>
      </dgm:t>
    </dgm:pt>
    <dgm:pt modelId="{D56CC988-584E-4242-8732-CD9C676E5F8A}">
      <dgm:prSet phldrT="[Text]" custT="1"/>
      <dgm:spPr/>
      <dgm:t>
        <a:bodyPr/>
        <a:lstStyle/>
        <a:p>
          <a:r>
            <a:rPr lang="en-US" sz="1600" dirty="0" smtClean="0"/>
            <a:t>Ongoing professional development opportunities to begin and continue throughout the school year</a:t>
          </a:r>
          <a:endParaRPr lang="en-US" sz="1600" dirty="0"/>
        </a:p>
      </dgm:t>
    </dgm:pt>
    <dgm:pt modelId="{34D9B65E-621E-4734-AAA3-729A053331CE}" type="parTrans" cxnId="{A8735ED9-B869-4EAA-9207-AC48C8D74FEE}">
      <dgm:prSet/>
      <dgm:spPr/>
      <dgm:t>
        <a:bodyPr/>
        <a:lstStyle/>
        <a:p>
          <a:endParaRPr lang="en-US"/>
        </a:p>
      </dgm:t>
    </dgm:pt>
    <dgm:pt modelId="{0EEED928-2B6D-4C7A-B0A2-D2C12774EA65}" type="sibTrans" cxnId="{A8735ED9-B869-4EAA-9207-AC48C8D74FEE}">
      <dgm:prSet/>
      <dgm:spPr/>
      <dgm:t>
        <a:bodyPr/>
        <a:lstStyle/>
        <a:p>
          <a:endParaRPr lang="en-US"/>
        </a:p>
      </dgm:t>
    </dgm:pt>
    <dgm:pt modelId="{0BA61E07-7569-4D6D-8BCC-138F87E8EDAA}" type="pres">
      <dgm:prSet presAssocID="{ECBE1DD4-C87F-47F4-A01A-540699A79AF0}" presName="linearFlow" presStyleCnt="0">
        <dgm:presLayoutVars>
          <dgm:dir/>
          <dgm:animLvl val="lvl"/>
          <dgm:resizeHandles val="exact"/>
        </dgm:presLayoutVars>
      </dgm:prSet>
      <dgm:spPr/>
      <dgm:t>
        <a:bodyPr/>
        <a:lstStyle/>
        <a:p>
          <a:endParaRPr lang="en-US"/>
        </a:p>
      </dgm:t>
    </dgm:pt>
    <dgm:pt modelId="{62CA2703-E1C7-43DF-B3C1-24B231C13B1F}" type="pres">
      <dgm:prSet presAssocID="{64F9A0CB-AE93-4818-8BC1-6F6EEA5A6B8C}" presName="composite" presStyleCnt="0"/>
      <dgm:spPr/>
    </dgm:pt>
    <dgm:pt modelId="{B25CC33E-575C-45B2-B6AC-61DDF0B120E3}" type="pres">
      <dgm:prSet presAssocID="{64F9A0CB-AE93-4818-8BC1-6F6EEA5A6B8C}" presName="parentText" presStyleLbl="alignNode1" presStyleIdx="0" presStyleCnt="4">
        <dgm:presLayoutVars>
          <dgm:chMax val="1"/>
          <dgm:bulletEnabled val="1"/>
        </dgm:presLayoutVars>
      </dgm:prSet>
      <dgm:spPr/>
      <dgm:t>
        <a:bodyPr/>
        <a:lstStyle/>
        <a:p>
          <a:endParaRPr lang="en-US"/>
        </a:p>
      </dgm:t>
    </dgm:pt>
    <dgm:pt modelId="{C15D3F08-71AC-4809-B7E2-005320F28981}" type="pres">
      <dgm:prSet presAssocID="{64F9A0CB-AE93-4818-8BC1-6F6EEA5A6B8C}" presName="descendantText" presStyleLbl="alignAcc1" presStyleIdx="0" presStyleCnt="4">
        <dgm:presLayoutVars>
          <dgm:bulletEnabled val="1"/>
        </dgm:presLayoutVars>
      </dgm:prSet>
      <dgm:spPr/>
      <dgm:t>
        <a:bodyPr/>
        <a:lstStyle/>
        <a:p>
          <a:endParaRPr lang="en-US"/>
        </a:p>
      </dgm:t>
    </dgm:pt>
    <dgm:pt modelId="{2E9E1F41-35A2-4AB4-B6A9-ADE8AB943A99}" type="pres">
      <dgm:prSet presAssocID="{57B3E4C7-DEDD-40FF-9733-A099EAFFD2EB}" presName="sp" presStyleCnt="0"/>
      <dgm:spPr/>
    </dgm:pt>
    <dgm:pt modelId="{2EAFB600-5D7E-4DB7-A31B-83AFA8D5092C}" type="pres">
      <dgm:prSet presAssocID="{CAC782F9-CA15-402A-B40F-590E3A016163}" presName="composite" presStyleCnt="0"/>
      <dgm:spPr/>
    </dgm:pt>
    <dgm:pt modelId="{21AD3220-9F59-4E8A-A788-91F01469AB6D}" type="pres">
      <dgm:prSet presAssocID="{CAC782F9-CA15-402A-B40F-590E3A016163}" presName="parentText" presStyleLbl="alignNode1" presStyleIdx="1" presStyleCnt="4">
        <dgm:presLayoutVars>
          <dgm:chMax val="1"/>
          <dgm:bulletEnabled val="1"/>
        </dgm:presLayoutVars>
      </dgm:prSet>
      <dgm:spPr/>
      <dgm:t>
        <a:bodyPr/>
        <a:lstStyle/>
        <a:p>
          <a:endParaRPr lang="en-US"/>
        </a:p>
      </dgm:t>
    </dgm:pt>
    <dgm:pt modelId="{24720737-A855-4E24-9015-5D494DA40B03}" type="pres">
      <dgm:prSet presAssocID="{CAC782F9-CA15-402A-B40F-590E3A016163}" presName="descendantText" presStyleLbl="alignAcc1" presStyleIdx="1" presStyleCnt="4">
        <dgm:presLayoutVars>
          <dgm:bulletEnabled val="1"/>
        </dgm:presLayoutVars>
      </dgm:prSet>
      <dgm:spPr/>
      <dgm:t>
        <a:bodyPr/>
        <a:lstStyle/>
        <a:p>
          <a:endParaRPr lang="en-US"/>
        </a:p>
      </dgm:t>
    </dgm:pt>
    <dgm:pt modelId="{D5156E79-5ACF-4C1F-B261-203183DD5464}" type="pres">
      <dgm:prSet presAssocID="{4AE83C69-BADF-4714-8434-491FECF7E9CB}" presName="sp" presStyleCnt="0"/>
      <dgm:spPr/>
    </dgm:pt>
    <dgm:pt modelId="{43230377-C948-42A4-A9ED-318DA8FCF601}" type="pres">
      <dgm:prSet presAssocID="{10BEFF51-ACF9-4522-ABCC-9DB603E73BC1}" presName="composite" presStyleCnt="0"/>
      <dgm:spPr/>
    </dgm:pt>
    <dgm:pt modelId="{6C2FE82B-3BB2-46A7-991B-94B8A13D6913}" type="pres">
      <dgm:prSet presAssocID="{10BEFF51-ACF9-4522-ABCC-9DB603E73BC1}" presName="parentText" presStyleLbl="alignNode1" presStyleIdx="2" presStyleCnt="4">
        <dgm:presLayoutVars>
          <dgm:chMax val="1"/>
          <dgm:bulletEnabled val="1"/>
        </dgm:presLayoutVars>
      </dgm:prSet>
      <dgm:spPr/>
      <dgm:t>
        <a:bodyPr/>
        <a:lstStyle/>
        <a:p>
          <a:endParaRPr lang="en-US"/>
        </a:p>
      </dgm:t>
    </dgm:pt>
    <dgm:pt modelId="{B7C3F571-6B0B-4200-99AD-D43BEE1E0648}" type="pres">
      <dgm:prSet presAssocID="{10BEFF51-ACF9-4522-ABCC-9DB603E73BC1}" presName="descendantText" presStyleLbl="alignAcc1" presStyleIdx="2" presStyleCnt="4">
        <dgm:presLayoutVars>
          <dgm:bulletEnabled val="1"/>
        </dgm:presLayoutVars>
      </dgm:prSet>
      <dgm:spPr/>
      <dgm:t>
        <a:bodyPr/>
        <a:lstStyle/>
        <a:p>
          <a:endParaRPr lang="en-US"/>
        </a:p>
      </dgm:t>
    </dgm:pt>
    <dgm:pt modelId="{54273493-C391-4978-A37F-93BBA800321D}" type="pres">
      <dgm:prSet presAssocID="{0669E197-809E-4C19-85F0-47057E3C675B}" presName="sp" presStyleCnt="0"/>
      <dgm:spPr/>
    </dgm:pt>
    <dgm:pt modelId="{E85B0BE2-D859-4F5D-A88C-EE72CA9DCFBD}" type="pres">
      <dgm:prSet presAssocID="{2BA52419-0832-4392-AD9D-B14165D93C8B}" presName="composite" presStyleCnt="0"/>
      <dgm:spPr/>
    </dgm:pt>
    <dgm:pt modelId="{A596DF63-3263-49CE-986D-237529762153}" type="pres">
      <dgm:prSet presAssocID="{2BA52419-0832-4392-AD9D-B14165D93C8B}" presName="parentText" presStyleLbl="alignNode1" presStyleIdx="3" presStyleCnt="4">
        <dgm:presLayoutVars>
          <dgm:chMax val="1"/>
          <dgm:bulletEnabled val="1"/>
        </dgm:presLayoutVars>
      </dgm:prSet>
      <dgm:spPr/>
      <dgm:t>
        <a:bodyPr/>
        <a:lstStyle/>
        <a:p>
          <a:endParaRPr lang="en-US"/>
        </a:p>
      </dgm:t>
    </dgm:pt>
    <dgm:pt modelId="{FA2D9594-3631-4020-81A7-088552A7492B}" type="pres">
      <dgm:prSet presAssocID="{2BA52419-0832-4392-AD9D-B14165D93C8B}" presName="descendantText" presStyleLbl="alignAcc1" presStyleIdx="3" presStyleCnt="4">
        <dgm:presLayoutVars>
          <dgm:bulletEnabled val="1"/>
        </dgm:presLayoutVars>
      </dgm:prSet>
      <dgm:spPr/>
      <dgm:t>
        <a:bodyPr/>
        <a:lstStyle/>
        <a:p>
          <a:endParaRPr lang="en-US"/>
        </a:p>
      </dgm:t>
    </dgm:pt>
  </dgm:ptLst>
  <dgm:cxnLst>
    <dgm:cxn modelId="{8D640D99-76B4-4784-901F-9B74ACBDFC3D}" type="presOf" srcId="{031EDF70-DC55-4FD6-AF04-CE4A5A9B18C3}" destId="{B7C3F571-6B0B-4200-99AD-D43BEE1E0648}" srcOrd="0" destOrd="0" presId="urn:microsoft.com/office/officeart/2005/8/layout/chevron2"/>
    <dgm:cxn modelId="{A8735ED9-B869-4EAA-9207-AC48C8D74FEE}" srcId="{CAC782F9-CA15-402A-B40F-590E3A016163}" destId="{D56CC988-584E-4242-8732-CD9C676E5F8A}" srcOrd="1" destOrd="0" parTransId="{34D9B65E-621E-4734-AAA3-729A053331CE}" sibTransId="{0EEED928-2B6D-4C7A-B0A2-D2C12774EA65}"/>
    <dgm:cxn modelId="{436DA938-59F8-4C8A-A58E-A2B1BFD02371}" srcId="{CAC782F9-CA15-402A-B40F-590E3A016163}" destId="{3F4C1CA3-6C72-4CBB-ABDA-9652F3836684}" srcOrd="0" destOrd="0" parTransId="{9C1DDA69-AA26-4FF8-883A-2FFB686D5322}" sibTransId="{915B61CB-DCEB-48E2-9116-ABB72B8B38A1}"/>
    <dgm:cxn modelId="{B47DB946-E717-474D-AC48-318EAAF2B5D0}" type="presOf" srcId="{ECBE1DD4-C87F-47F4-A01A-540699A79AF0}" destId="{0BA61E07-7569-4D6D-8BCC-138F87E8EDAA}" srcOrd="0" destOrd="0" presId="urn:microsoft.com/office/officeart/2005/8/layout/chevron2"/>
    <dgm:cxn modelId="{1CBFACF1-9B7D-4522-B02B-849B10D566C4}" srcId="{10BEFF51-ACF9-4522-ABCC-9DB603E73BC1}" destId="{031EDF70-DC55-4FD6-AF04-CE4A5A9B18C3}" srcOrd="0" destOrd="0" parTransId="{7491EF49-66AB-4A31-B034-B5DDD51850FE}" sibTransId="{03D9E356-FAE8-4B20-A343-7177C0E0A00F}"/>
    <dgm:cxn modelId="{2FA3027B-DA4B-41BC-94B9-23FA06BC1F49}" type="presOf" srcId="{F3CE4CCD-96A5-45EA-9ED4-7EDD91A96F95}" destId="{FA2D9594-3631-4020-81A7-088552A7492B}" srcOrd="0" destOrd="0" presId="urn:microsoft.com/office/officeart/2005/8/layout/chevron2"/>
    <dgm:cxn modelId="{32C92FD7-3705-484A-A573-5B4D8598AC74}" type="presOf" srcId="{2BA52419-0832-4392-AD9D-B14165D93C8B}" destId="{A596DF63-3263-49CE-986D-237529762153}" srcOrd="0" destOrd="0" presId="urn:microsoft.com/office/officeart/2005/8/layout/chevron2"/>
    <dgm:cxn modelId="{84C03087-51F1-49A5-92E9-C166C6780E3B}" type="presOf" srcId="{4575F6A7-28F6-44F4-A030-CB321BE071A6}" destId="{C15D3F08-71AC-4809-B7E2-005320F28981}" srcOrd="0" destOrd="0" presId="urn:microsoft.com/office/officeart/2005/8/layout/chevron2"/>
    <dgm:cxn modelId="{6AAC035B-B288-4B5E-BF63-DC43A564933D}" type="presOf" srcId="{3F4C1CA3-6C72-4CBB-ABDA-9652F3836684}" destId="{24720737-A855-4E24-9015-5D494DA40B03}" srcOrd="0" destOrd="0" presId="urn:microsoft.com/office/officeart/2005/8/layout/chevron2"/>
    <dgm:cxn modelId="{9EB8EC43-CE08-4204-88E0-7983143A6322}" srcId="{ECBE1DD4-C87F-47F4-A01A-540699A79AF0}" destId="{CAC782F9-CA15-402A-B40F-590E3A016163}" srcOrd="1" destOrd="0" parTransId="{E6BB7D1D-77D6-4BB7-B852-3C10B455E690}" sibTransId="{4AE83C69-BADF-4714-8434-491FECF7E9CB}"/>
    <dgm:cxn modelId="{D118FEA4-F322-4AD5-BB14-C30773949EE4}" type="presOf" srcId="{D56CC988-584E-4242-8732-CD9C676E5F8A}" destId="{24720737-A855-4E24-9015-5D494DA40B03}" srcOrd="0" destOrd="1" presId="urn:microsoft.com/office/officeart/2005/8/layout/chevron2"/>
    <dgm:cxn modelId="{4F810CF3-51C1-4902-87B3-BB364A7D4DE6}" type="presOf" srcId="{10BEFF51-ACF9-4522-ABCC-9DB603E73BC1}" destId="{6C2FE82B-3BB2-46A7-991B-94B8A13D6913}" srcOrd="0" destOrd="0" presId="urn:microsoft.com/office/officeart/2005/8/layout/chevron2"/>
    <dgm:cxn modelId="{CCECE1D2-1234-422D-95A6-E407DEDD34BE}" srcId="{ECBE1DD4-C87F-47F4-A01A-540699A79AF0}" destId="{10BEFF51-ACF9-4522-ABCC-9DB603E73BC1}" srcOrd="2" destOrd="0" parTransId="{703C50EB-CB8C-4B10-AE87-56AF247D122B}" sibTransId="{0669E197-809E-4C19-85F0-47057E3C675B}"/>
    <dgm:cxn modelId="{FA6207B3-30AF-4708-83AA-E240DFE791F8}" type="presOf" srcId="{64F9A0CB-AE93-4818-8BC1-6F6EEA5A6B8C}" destId="{B25CC33E-575C-45B2-B6AC-61DDF0B120E3}" srcOrd="0" destOrd="0" presId="urn:microsoft.com/office/officeart/2005/8/layout/chevron2"/>
    <dgm:cxn modelId="{07969726-F5FE-4AE8-9C6F-17166FB77263}" type="presOf" srcId="{CAC782F9-CA15-402A-B40F-590E3A016163}" destId="{21AD3220-9F59-4E8A-A788-91F01469AB6D}" srcOrd="0" destOrd="0" presId="urn:microsoft.com/office/officeart/2005/8/layout/chevron2"/>
    <dgm:cxn modelId="{942B5937-B7BA-459A-846C-B789D2975D68}" type="presOf" srcId="{9C09C5D1-A6BE-4E13-A614-A836B379DA8B}" destId="{C15D3F08-71AC-4809-B7E2-005320F28981}" srcOrd="0" destOrd="1" presId="urn:microsoft.com/office/officeart/2005/8/layout/chevron2"/>
    <dgm:cxn modelId="{F67A2E62-7DC2-40BE-8DD8-5C917EBE4CC3}" srcId="{64F9A0CB-AE93-4818-8BC1-6F6EEA5A6B8C}" destId="{9C09C5D1-A6BE-4E13-A614-A836B379DA8B}" srcOrd="1" destOrd="0" parTransId="{994F600A-A69D-4E05-A314-2BBDFD30D32A}" sibTransId="{5081C936-388C-45FC-A3D8-80D0ADF6F74C}"/>
    <dgm:cxn modelId="{8FD99687-3057-4C18-842C-3B2E420B687F}" srcId="{2BA52419-0832-4392-AD9D-B14165D93C8B}" destId="{F3CE4CCD-96A5-45EA-9ED4-7EDD91A96F95}" srcOrd="0" destOrd="0" parTransId="{64521902-70E1-4401-8E0D-08E5FE413124}" sibTransId="{8B83216B-6210-4AC8-891D-267D0768BA45}"/>
    <dgm:cxn modelId="{5F5D348D-B615-43D8-B88E-64B136FFAD90}" srcId="{ECBE1DD4-C87F-47F4-A01A-540699A79AF0}" destId="{2BA52419-0832-4392-AD9D-B14165D93C8B}" srcOrd="3" destOrd="0" parTransId="{12A24A04-3A41-4ABA-B4F6-2ECB6C30B21C}" sibTransId="{230C9EB0-0CE9-48A2-B37B-B2CBADEDD90A}"/>
    <dgm:cxn modelId="{0A5CB46D-AF3A-4FF0-B8C5-2EFC17C56620}" srcId="{64F9A0CB-AE93-4818-8BC1-6F6EEA5A6B8C}" destId="{4575F6A7-28F6-44F4-A030-CB321BE071A6}" srcOrd="0" destOrd="0" parTransId="{7182756F-18C3-485B-BA84-41A162590BD7}" sibTransId="{BBAFAF98-C73D-4B95-BFB2-2C5F91D4C5E9}"/>
    <dgm:cxn modelId="{B0D28B1C-D5D8-497C-B286-B2878B42C346}" srcId="{ECBE1DD4-C87F-47F4-A01A-540699A79AF0}" destId="{64F9A0CB-AE93-4818-8BC1-6F6EEA5A6B8C}" srcOrd="0" destOrd="0" parTransId="{78D24FC5-E0D0-43E8-8C03-A52E4385FE87}" sibTransId="{57B3E4C7-DEDD-40FF-9733-A099EAFFD2EB}"/>
    <dgm:cxn modelId="{07EBCF29-7FC9-4EAB-828C-8DEBD0B6735D}" type="presParOf" srcId="{0BA61E07-7569-4D6D-8BCC-138F87E8EDAA}" destId="{62CA2703-E1C7-43DF-B3C1-24B231C13B1F}" srcOrd="0" destOrd="0" presId="urn:microsoft.com/office/officeart/2005/8/layout/chevron2"/>
    <dgm:cxn modelId="{3E538991-FA3E-4A2B-B60B-C33C3F12F7E9}" type="presParOf" srcId="{62CA2703-E1C7-43DF-B3C1-24B231C13B1F}" destId="{B25CC33E-575C-45B2-B6AC-61DDF0B120E3}" srcOrd="0" destOrd="0" presId="urn:microsoft.com/office/officeart/2005/8/layout/chevron2"/>
    <dgm:cxn modelId="{79E1D5EE-9ABA-439B-8CC5-C60EB0791874}" type="presParOf" srcId="{62CA2703-E1C7-43DF-B3C1-24B231C13B1F}" destId="{C15D3F08-71AC-4809-B7E2-005320F28981}" srcOrd="1" destOrd="0" presId="urn:microsoft.com/office/officeart/2005/8/layout/chevron2"/>
    <dgm:cxn modelId="{60BB38A9-02B1-4C4B-A1C6-F1231E249558}" type="presParOf" srcId="{0BA61E07-7569-4D6D-8BCC-138F87E8EDAA}" destId="{2E9E1F41-35A2-4AB4-B6A9-ADE8AB943A99}" srcOrd="1" destOrd="0" presId="urn:microsoft.com/office/officeart/2005/8/layout/chevron2"/>
    <dgm:cxn modelId="{F3CC060E-1A92-4158-8358-D972B5CBFBBD}" type="presParOf" srcId="{0BA61E07-7569-4D6D-8BCC-138F87E8EDAA}" destId="{2EAFB600-5D7E-4DB7-A31B-83AFA8D5092C}" srcOrd="2" destOrd="0" presId="urn:microsoft.com/office/officeart/2005/8/layout/chevron2"/>
    <dgm:cxn modelId="{D34B4188-1E97-490D-ADAB-95CCC23F171C}" type="presParOf" srcId="{2EAFB600-5D7E-4DB7-A31B-83AFA8D5092C}" destId="{21AD3220-9F59-4E8A-A788-91F01469AB6D}" srcOrd="0" destOrd="0" presId="urn:microsoft.com/office/officeart/2005/8/layout/chevron2"/>
    <dgm:cxn modelId="{CD757C9D-AE60-4244-90BB-7382FFE33D9F}" type="presParOf" srcId="{2EAFB600-5D7E-4DB7-A31B-83AFA8D5092C}" destId="{24720737-A855-4E24-9015-5D494DA40B03}" srcOrd="1" destOrd="0" presId="urn:microsoft.com/office/officeart/2005/8/layout/chevron2"/>
    <dgm:cxn modelId="{6EB5A96D-0E5D-4D8D-91B7-1C1C2C6F3BD2}" type="presParOf" srcId="{0BA61E07-7569-4D6D-8BCC-138F87E8EDAA}" destId="{D5156E79-5ACF-4C1F-B261-203183DD5464}" srcOrd="3" destOrd="0" presId="urn:microsoft.com/office/officeart/2005/8/layout/chevron2"/>
    <dgm:cxn modelId="{587590CB-0450-4AB6-AFEE-B850CF7AB072}" type="presParOf" srcId="{0BA61E07-7569-4D6D-8BCC-138F87E8EDAA}" destId="{43230377-C948-42A4-A9ED-318DA8FCF601}" srcOrd="4" destOrd="0" presId="urn:microsoft.com/office/officeart/2005/8/layout/chevron2"/>
    <dgm:cxn modelId="{DBB36317-E2D7-4592-9547-76C4995E2B92}" type="presParOf" srcId="{43230377-C948-42A4-A9ED-318DA8FCF601}" destId="{6C2FE82B-3BB2-46A7-991B-94B8A13D6913}" srcOrd="0" destOrd="0" presId="urn:microsoft.com/office/officeart/2005/8/layout/chevron2"/>
    <dgm:cxn modelId="{18B180A4-C4FB-4BDE-9CD6-15AE638941E6}" type="presParOf" srcId="{43230377-C948-42A4-A9ED-318DA8FCF601}" destId="{B7C3F571-6B0B-4200-99AD-D43BEE1E0648}" srcOrd="1" destOrd="0" presId="urn:microsoft.com/office/officeart/2005/8/layout/chevron2"/>
    <dgm:cxn modelId="{ED479FC7-8D55-487E-91CC-725399E7A372}" type="presParOf" srcId="{0BA61E07-7569-4D6D-8BCC-138F87E8EDAA}" destId="{54273493-C391-4978-A37F-93BBA800321D}" srcOrd="5" destOrd="0" presId="urn:microsoft.com/office/officeart/2005/8/layout/chevron2"/>
    <dgm:cxn modelId="{C7B426A7-B125-4280-A430-F32BA135BD91}" type="presParOf" srcId="{0BA61E07-7569-4D6D-8BCC-138F87E8EDAA}" destId="{E85B0BE2-D859-4F5D-A88C-EE72CA9DCFBD}" srcOrd="6" destOrd="0" presId="urn:microsoft.com/office/officeart/2005/8/layout/chevron2"/>
    <dgm:cxn modelId="{93F60FA8-342E-4A19-8FAE-061B44E062EB}" type="presParOf" srcId="{E85B0BE2-D859-4F5D-A88C-EE72CA9DCFBD}" destId="{A596DF63-3263-49CE-986D-237529762153}" srcOrd="0" destOrd="0" presId="urn:microsoft.com/office/officeart/2005/8/layout/chevron2"/>
    <dgm:cxn modelId="{CF454279-5C07-4DC4-B7C4-3FCBA201D06A}" type="presParOf" srcId="{E85B0BE2-D859-4F5D-A88C-EE72CA9DCFBD}" destId="{FA2D9594-3631-4020-81A7-088552A7492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CC2E3A-A913-47A4-BBE1-85408B9EA22B}">
      <dsp:nvSpPr>
        <dsp:cNvPr id="0" name=""/>
        <dsp:cNvSpPr/>
      </dsp:nvSpPr>
      <dsp:spPr>
        <a:xfrm rot="5400000">
          <a:off x="-219809" y="221050"/>
          <a:ext cx="1465395" cy="10257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Spring 2022</a:t>
          </a:r>
          <a:endParaRPr lang="en-US" sz="1500" kern="1200" dirty="0"/>
        </a:p>
      </dsp:txBody>
      <dsp:txXfrm rot="-5400000">
        <a:off x="1" y="514130"/>
        <a:ext cx="1025777" cy="439618"/>
      </dsp:txXfrm>
    </dsp:sp>
    <dsp:sp modelId="{AE1C5D30-8057-4B64-B3D2-CC5C64497756}">
      <dsp:nvSpPr>
        <dsp:cNvPr id="0" name=""/>
        <dsp:cNvSpPr/>
      </dsp:nvSpPr>
      <dsp:spPr>
        <a:xfrm rot="5400000">
          <a:off x="2688553" y="-1661535"/>
          <a:ext cx="952507" cy="427806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Legislation passed</a:t>
          </a:r>
          <a:endParaRPr lang="en-US" sz="1800" kern="1200" dirty="0"/>
        </a:p>
      </dsp:txBody>
      <dsp:txXfrm rot="-5400000">
        <a:off x="1025777" y="47739"/>
        <a:ext cx="4231562" cy="859511"/>
      </dsp:txXfrm>
    </dsp:sp>
    <dsp:sp modelId="{855C81E2-258E-45AB-9042-AB4A4AAD0374}">
      <dsp:nvSpPr>
        <dsp:cNvPr id="0" name=""/>
        <dsp:cNvSpPr/>
      </dsp:nvSpPr>
      <dsp:spPr>
        <a:xfrm rot="5400000">
          <a:off x="-219809" y="1490536"/>
          <a:ext cx="1465395" cy="10257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August 2022</a:t>
          </a:r>
          <a:endParaRPr lang="en-US" sz="1500" kern="1200" dirty="0"/>
        </a:p>
      </dsp:txBody>
      <dsp:txXfrm rot="-5400000">
        <a:off x="1" y="1783616"/>
        <a:ext cx="1025777" cy="439618"/>
      </dsp:txXfrm>
    </dsp:sp>
    <dsp:sp modelId="{5A8A3EA8-B7AF-43BD-AAF6-0DB1656F0C60}">
      <dsp:nvSpPr>
        <dsp:cNvPr id="0" name=""/>
        <dsp:cNvSpPr/>
      </dsp:nvSpPr>
      <dsp:spPr>
        <a:xfrm rot="5400000">
          <a:off x="2688553" y="-392049"/>
          <a:ext cx="952507" cy="427806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SCDE fact finding on potential resource courses</a:t>
          </a:r>
          <a:endParaRPr lang="en-US" sz="1800" kern="1200" dirty="0"/>
        </a:p>
        <a:p>
          <a:pPr marL="171450" lvl="1" indent="-171450" algn="l" defTabSz="800100">
            <a:lnSpc>
              <a:spcPct val="90000"/>
            </a:lnSpc>
            <a:spcBef>
              <a:spcPct val="0"/>
            </a:spcBef>
            <a:spcAft>
              <a:spcPct val="15000"/>
            </a:spcAft>
            <a:buChar char="••"/>
          </a:pPr>
          <a:r>
            <a:rPr lang="en-US" sz="1800" kern="1200" dirty="0" smtClean="0"/>
            <a:t>CCSSO recommended Virginia</a:t>
          </a:r>
          <a:endParaRPr lang="en-US" sz="1800" kern="1200" dirty="0"/>
        </a:p>
      </dsp:txBody>
      <dsp:txXfrm rot="-5400000">
        <a:off x="1025777" y="1317225"/>
        <a:ext cx="4231562" cy="859511"/>
      </dsp:txXfrm>
    </dsp:sp>
    <dsp:sp modelId="{11B72E15-D5C7-4FFF-B0F7-2C057D17398F}">
      <dsp:nvSpPr>
        <dsp:cNvPr id="0" name=""/>
        <dsp:cNvSpPr/>
      </dsp:nvSpPr>
      <dsp:spPr>
        <a:xfrm rot="5400000">
          <a:off x="-219809" y="2760021"/>
          <a:ext cx="1465395" cy="10257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September 2022</a:t>
          </a:r>
          <a:endParaRPr lang="en-US" sz="1500" kern="1200" dirty="0"/>
        </a:p>
      </dsp:txBody>
      <dsp:txXfrm rot="-5400000">
        <a:off x="1" y="3053101"/>
        <a:ext cx="1025777" cy="439618"/>
      </dsp:txXfrm>
    </dsp:sp>
    <dsp:sp modelId="{A10F3B20-E2B4-43DD-976C-E8EE96662F87}">
      <dsp:nvSpPr>
        <dsp:cNvPr id="0" name=""/>
        <dsp:cNvSpPr/>
      </dsp:nvSpPr>
      <dsp:spPr>
        <a:xfrm rot="5400000">
          <a:off x="2688553" y="877435"/>
          <a:ext cx="952507" cy="427806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Language for regulations approved by State Board of Education</a:t>
          </a:r>
          <a:endParaRPr lang="en-US" sz="1800" kern="1200" dirty="0"/>
        </a:p>
      </dsp:txBody>
      <dsp:txXfrm rot="-5400000">
        <a:off x="1025777" y="2586709"/>
        <a:ext cx="4231562" cy="8595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384D6E-4710-4D6B-A8A4-B39368B99E13}">
      <dsp:nvSpPr>
        <dsp:cNvPr id="0" name=""/>
        <dsp:cNvSpPr/>
      </dsp:nvSpPr>
      <dsp:spPr>
        <a:xfrm rot="5400000">
          <a:off x="-219722" y="221040"/>
          <a:ext cx="1464815" cy="102537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September-October 2022</a:t>
          </a:r>
          <a:endParaRPr lang="en-US" sz="1400" kern="1200" dirty="0"/>
        </a:p>
      </dsp:txBody>
      <dsp:txXfrm rot="-5400000">
        <a:off x="1" y="514002"/>
        <a:ext cx="1025370" cy="439445"/>
      </dsp:txXfrm>
    </dsp:sp>
    <dsp:sp modelId="{A4947351-9AD1-49E0-B80D-B9A498A10BB2}">
      <dsp:nvSpPr>
        <dsp:cNvPr id="0" name=""/>
        <dsp:cNvSpPr/>
      </dsp:nvSpPr>
      <dsp:spPr>
        <a:xfrm rot="5400000">
          <a:off x="2688538" y="-1661849"/>
          <a:ext cx="952130" cy="427846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Determine stakeholders needed to develop standards</a:t>
          </a:r>
          <a:endParaRPr lang="en-US" sz="1500" kern="1200" dirty="0"/>
        </a:p>
      </dsp:txBody>
      <dsp:txXfrm rot="-5400000">
        <a:off x="1025371" y="47797"/>
        <a:ext cx="4231987" cy="859172"/>
      </dsp:txXfrm>
    </dsp:sp>
    <dsp:sp modelId="{0AC99E50-3714-43AC-AF86-7653FDC59650}">
      <dsp:nvSpPr>
        <dsp:cNvPr id="0" name=""/>
        <dsp:cNvSpPr/>
      </dsp:nvSpPr>
      <dsp:spPr>
        <a:xfrm rot="5400000">
          <a:off x="-219722" y="1489946"/>
          <a:ext cx="1464815" cy="102537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October 2022</a:t>
          </a:r>
          <a:endParaRPr lang="en-US" sz="1400" kern="1200" dirty="0"/>
        </a:p>
      </dsp:txBody>
      <dsp:txXfrm rot="-5400000">
        <a:off x="1" y="1782908"/>
        <a:ext cx="1025370" cy="439445"/>
      </dsp:txXfrm>
    </dsp:sp>
    <dsp:sp modelId="{91B492E0-CF2A-440C-B74D-E25B93D32D3E}">
      <dsp:nvSpPr>
        <dsp:cNvPr id="0" name=""/>
        <dsp:cNvSpPr/>
      </dsp:nvSpPr>
      <dsp:spPr>
        <a:xfrm rot="5400000">
          <a:off x="2688538" y="-392944"/>
          <a:ext cx="952130" cy="427846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1</a:t>
          </a:r>
          <a:r>
            <a:rPr lang="en-US" sz="1500" kern="1200" baseline="30000" dirty="0" smtClean="0"/>
            <a:t>st</a:t>
          </a:r>
          <a:r>
            <a:rPr lang="en-US" sz="1500" kern="1200" dirty="0" smtClean="0"/>
            <a:t> reading of Reg. 43-234 Graduation Requirement</a:t>
          </a:r>
          <a:endParaRPr lang="en-US" sz="1500" kern="1200" dirty="0"/>
        </a:p>
      </dsp:txBody>
      <dsp:txXfrm rot="-5400000">
        <a:off x="1025371" y="1316702"/>
        <a:ext cx="4231987" cy="859172"/>
      </dsp:txXfrm>
    </dsp:sp>
    <dsp:sp modelId="{EE734C42-6A79-43AA-A2A3-25E3491BF151}">
      <dsp:nvSpPr>
        <dsp:cNvPr id="0" name=""/>
        <dsp:cNvSpPr/>
      </dsp:nvSpPr>
      <dsp:spPr>
        <a:xfrm rot="5400000">
          <a:off x="-219722" y="2758851"/>
          <a:ext cx="1464815" cy="102537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November 2022</a:t>
          </a:r>
          <a:endParaRPr lang="en-US" sz="1400" kern="1200" dirty="0"/>
        </a:p>
      </dsp:txBody>
      <dsp:txXfrm rot="-5400000">
        <a:off x="1" y="3051813"/>
        <a:ext cx="1025370" cy="439445"/>
      </dsp:txXfrm>
    </dsp:sp>
    <dsp:sp modelId="{343A0894-707C-4ED9-91E1-D6BFB7866722}">
      <dsp:nvSpPr>
        <dsp:cNvPr id="0" name=""/>
        <dsp:cNvSpPr/>
      </dsp:nvSpPr>
      <dsp:spPr>
        <a:xfrm rot="5400000">
          <a:off x="2688538" y="875960"/>
          <a:ext cx="952130" cy="427846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Funding requested to implement personal finance</a:t>
          </a:r>
          <a:endParaRPr lang="en-US" sz="1500" kern="1200" dirty="0"/>
        </a:p>
        <a:p>
          <a:pPr marL="114300" lvl="1" indent="-114300" algn="l" defTabSz="666750">
            <a:lnSpc>
              <a:spcPct val="90000"/>
            </a:lnSpc>
            <a:spcBef>
              <a:spcPct val="0"/>
            </a:spcBef>
            <a:spcAft>
              <a:spcPct val="15000"/>
            </a:spcAft>
            <a:buChar char="••"/>
          </a:pPr>
          <a:r>
            <a:rPr lang="en-US" sz="1500" kern="1200" dirty="0" smtClean="0"/>
            <a:t>2</a:t>
          </a:r>
          <a:r>
            <a:rPr lang="en-US" sz="1500" kern="1200" baseline="30000" dirty="0" smtClean="0"/>
            <a:t>nd</a:t>
          </a:r>
          <a:r>
            <a:rPr lang="en-US" sz="1500" kern="1200" dirty="0" smtClean="0"/>
            <a:t> reading of Reg. 43-234 Graduation Requirement</a:t>
          </a:r>
          <a:endParaRPr lang="en-US" sz="1500" kern="1200" dirty="0"/>
        </a:p>
      </dsp:txBody>
      <dsp:txXfrm rot="-5400000">
        <a:off x="1025371" y="2585607"/>
        <a:ext cx="4231987" cy="8591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55CD3-5996-44E3-8371-6B57382C70D1}">
      <dsp:nvSpPr>
        <dsp:cNvPr id="0" name=""/>
        <dsp:cNvSpPr/>
      </dsp:nvSpPr>
      <dsp:spPr>
        <a:xfrm rot="5400000">
          <a:off x="-186938" y="344840"/>
          <a:ext cx="1246257" cy="872380"/>
        </a:xfrm>
        <a:prstGeom prst="chevron">
          <a:avLst/>
        </a:prstGeom>
        <a:solidFill>
          <a:schemeClr val="accent5">
            <a:shade val="8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December </a:t>
          </a:r>
          <a:r>
            <a:rPr lang="en-US" sz="1200" kern="1200" dirty="0"/>
            <a:t>2022</a:t>
          </a:r>
        </a:p>
      </dsp:txBody>
      <dsp:txXfrm rot="-5400000">
        <a:off x="1" y="594091"/>
        <a:ext cx="872380" cy="373877"/>
      </dsp:txXfrm>
    </dsp:sp>
    <dsp:sp modelId="{4E9EE8EE-432E-4895-B608-9B1E0699C5D1}">
      <dsp:nvSpPr>
        <dsp:cNvPr id="0" name=""/>
        <dsp:cNvSpPr/>
      </dsp:nvSpPr>
      <dsp:spPr>
        <a:xfrm rot="5400000">
          <a:off x="2621956" y="-1591673"/>
          <a:ext cx="810067" cy="4309219"/>
        </a:xfrm>
        <a:prstGeom prst="round2SameRect">
          <a:avLst/>
        </a:prstGeom>
        <a:solidFill>
          <a:schemeClr val="lt1">
            <a:alpha val="9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Personal Finance standards </a:t>
          </a:r>
          <a:r>
            <a:rPr lang="en-US" sz="1400" kern="1200" dirty="0" smtClean="0"/>
            <a:t>committee convened</a:t>
          </a:r>
          <a:endParaRPr lang="en-US" sz="1400" kern="1200" dirty="0"/>
        </a:p>
        <a:p>
          <a:pPr marL="114300" lvl="1" indent="-114300" algn="l" defTabSz="622300">
            <a:lnSpc>
              <a:spcPct val="90000"/>
            </a:lnSpc>
            <a:spcBef>
              <a:spcPct val="0"/>
            </a:spcBef>
            <a:spcAft>
              <a:spcPct val="15000"/>
            </a:spcAft>
            <a:buChar char="••"/>
          </a:pPr>
          <a:r>
            <a:rPr lang="en-US" sz="1400" kern="1200" dirty="0" smtClean="0"/>
            <a:t>Personal Finance standards developed</a:t>
          </a:r>
          <a:endParaRPr lang="en-US" sz="1400" kern="1200" dirty="0"/>
        </a:p>
      </dsp:txBody>
      <dsp:txXfrm rot="-5400000">
        <a:off x="872380" y="197447"/>
        <a:ext cx="4269675" cy="730979"/>
      </dsp:txXfrm>
    </dsp:sp>
    <dsp:sp modelId="{24F31442-C4FE-462F-B600-90D1B242D3E6}">
      <dsp:nvSpPr>
        <dsp:cNvPr id="0" name=""/>
        <dsp:cNvSpPr/>
      </dsp:nvSpPr>
      <dsp:spPr>
        <a:xfrm rot="5400000">
          <a:off x="-331180" y="1966241"/>
          <a:ext cx="1534741" cy="872380"/>
        </a:xfrm>
        <a:prstGeom prst="chevron">
          <a:avLst/>
        </a:prstGeom>
        <a:solidFill>
          <a:schemeClr val="accent5">
            <a:shade val="80000"/>
            <a:hueOff val="174641"/>
            <a:satOff val="-3128"/>
            <a:lumOff val="13293"/>
            <a:alphaOff val="0"/>
          </a:schemeClr>
        </a:solidFill>
        <a:ln w="12700" cap="flat" cmpd="sng" algn="ctr">
          <a:solidFill>
            <a:schemeClr val="accent5">
              <a:shade val="80000"/>
              <a:hueOff val="174641"/>
              <a:satOff val="-3128"/>
              <a:lumOff val="1329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January </a:t>
          </a:r>
          <a:r>
            <a:rPr lang="en-US" sz="1200" kern="1200" dirty="0"/>
            <a:t>2023</a:t>
          </a:r>
        </a:p>
      </dsp:txBody>
      <dsp:txXfrm rot="-5400000">
        <a:off x="1" y="2071250"/>
        <a:ext cx="872380" cy="662361"/>
      </dsp:txXfrm>
    </dsp:sp>
    <dsp:sp modelId="{F11DEDFC-305C-482A-82CA-FE6A0AED95A8}">
      <dsp:nvSpPr>
        <dsp:cNvPr id="0" name=""/>
        <dsp:cNvSpPr/>
      </dsp:nvSpPr>
      <dsp:spPr>
        <a:xfrm rot="5400000">
          <a:off x="2106230" y="29726"/>
          <a:ext cx="1841518" cy="4309219"/>
        </a:xfrm>
        <a:prstGeom prst="round2SameRect">
          <a:avLst/>
        </a:prstGeom>
        <a:solidFill>
          <a:schemeClr val="lt1">
            <a:alpha val="90000"/>
            <a:hueOff val="0"/>
            <a:satOff val="0"/>
            <a:lumOff val="0"/>
            <a:alphaOff val="0"/>
          </a:schemeClr>
        </a:solidFill>
        <a:ln w="12700" cap="flat" cmpd="sng" algn="ctr">
          <a:solidFill>
            <a:schemeClr val="accent5">
              <a:shade val="80000"/>
              <a:hueOff val="174641"/>
              <a:satOff val="-3128"/>
              <a:lumOff val="1329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Personal </a:t>
          </a:r>
          <a:r>
            <a:rPr lang="en-US" sz="1400" kern="1200" dirty="0"/>
            <a:t>Finance </a:t>
          </a:r>
          <a:r>
            <a:rPr lang="en-US" sz="1400" kern="1200" dirty="0" smtClean="0"/>
            <a:t>standards state panel </a:t>
          </a:r>
          <a:r>
            <a:rPr lang="en-US" sz="1400" kern="1200" dirty="0"/>
            <a:t>review</a:t>
          </a:r>
        </a:p>
        <a:p>
          <a:pPr marL="114300" lvl="1" indent="-114300" algn="l" defTabSz="622300">
            <a:lnSpc>
              <a:spcPct val="90000"/>
            </a:lnSpc>
            <a:spcBef>
              <a:spcPct val="0"/>
            </a:spcBef>
            <a:spcAft>
              <a:spcPct val="15000"/>
            </a:spcAft>
            <a:buChar char="••"/>
          </a:pPr>
          <a:r>
            <a:rPr lang="en-US" sz="1400" kern="1200" dirty="0"/>
            <a:t>Personal Finance Course Code assigned</a:t>
          </a:r>
        </a:p>
        <a:p>
          <a:pPr marL="114300" lvl="1" indent="-114300" algn="l" defTabSz="622300">
            <a:lnSpc>
              <a:spcPct val="90000"/>
            </a:lnSpc>
            <a:spcBef>
              <a:spcPct val="0"/>
            </a:spcBef>
            <a:spcAft>
              <a:spcPct val="15000"/>
            </a:spcAft>
            <a:buChar char="••"/>
          </a:pPr>
          <a:r>
            <a:rPr lang="en-US" sz="1400" kern="1200" dirty="0"/>
            <a:t>Personal Finance Frequently Asked </a:t>
          </a:r>
          <a:r>
            <a:rPr lang="en-US" sz="1400" kern="1200" dirty="0" smtClean="0"/>
            <a:t>Questions developed</a:t>
          </a:r>
          <a:endParaRPr lang="en-US" sz="1400" kern="1200" dirty="0"/>
        </a:p>
        <a:p>
          <a:pPr marL="114300" lvl="1" indent="-114300" algn="l" defTabSz="622300">
            <a:lnSpc>
              <a:spcPct val="90000"/>
            </a:lnSpc>
            <a:spcBef>
              <a:spcPct val="0"/>
            </a:spcBef>
            <a:spcAft>
              <a:spcPct val="15000"/>
            </a:spcAft>
            <a:buChar char="••"/>
          </a:pPr>
          <a:r>
            <a:rPr lang="en-US" sz="1400" kern="1200" dirty="0" smtClean="0"/>
            <a:t>One-unit CTE courses identified to meet the graduation requirement</a:t>
          </a:r>
          <a:endParaRPr lang="en-US" sz="1400" kern="1200" dirty="0"/>
        </a:p>
        <a:p>
          <a:pPr marL="114300" lvl="1" indent="-114300" algn="l" defTabSz="622300">
            <a:lnSpc>
              <a:spcPct val="90000"/>
            </a:lnSpc>
            <a:spcBef>
              <a:spcPct val="0"/>
            </a:spcBef>
            <a:spcAft>
              <a:spcPct val="15000"/>
            </a:spcAft>
            <a:buChar char="••"/>
          </a:pPr>
          <a:r>
            <a:rPr lang="en-US" sz="1400" kern="1200" dirty="0" smtClean="0"/>
            <a:t>Personal Finance Application created for Graduation Credit</a:t>
          </a:r>
          <a:endParaRPr lang="en-US" sz="1400" kern="1200" dirty="0"/>
        </a:p>
      </dsp:txBody>
      <dsp:txXfrm rot="-5400000">
        <a:off x="872380" y="1353472"/>
        <a:ext cx="4219324" cy="1661728"/>
      </dsp:txXfrm>
    </dsp:sp>
    <dsp:sp modelId="{DC347D72-759C-4166-BEC7-3D90B8C38AE4}">
      <dsp:nvSpPr>
        <dsp:cNvPr id="0" name=""/>
        <dsp:cNvSpPr/>
      </dsp:nvSpPr>
      <dsp:spPr>
        <a:xfrm rot="5400000">
          <a:off x="-344627" y="3505526"/>
          <a:ext cx="1561636" cy="872380"/>
        </a:xfrm>
        <a:prstGeom prst="chevron">
          <a:avLst/>
        </a:prstGeom>
        <a:solidFill>
          <a:schemeClr val="accent5">
            <a:shade val="80000"/>
            <a:hueOff val="349283"/>
            <a:satOff val="-6256"/>
            <a:lumOff val="26585"/>
            <a:alphaOff val="0"/>
          </a:schemeClr>
        </a:solidFill>
        <a:ln w="12700" cap="flat" cmpd="sng" algn="ctr">
          <a:solidFill>
            <a:schemeClr val="accent5">
              <a:shade val="80000"/>
              <a:hueOff val="349283"/>
              <a:satOff val="-6256"/>
              <a:lumOff val="2658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February-March </a:t>
          </a:r>
          <a:r>
            <a:rPr lang="en-US" sz="1200" kern="1200" dirty="0"/>
            <a:t>2023</a:t>
          </a:r>
        </a:p>
      </dsp:txBody>
      <dsp:txXfrm rot="-5400000">
        <a:off x="1" y="3597088"/>
        <a:ext cx="872380" cy="689256"/>
      </dsp:txXfrm>
    </dsp:sp>
    <dsp:sp modelId="{839CEE4E-F169-4787-8EB4-19968F7CAA63}">
      <dsp:nvSpPr>
        <dsp:cNvPr id="0" name=""/>
        <dsp:cNvSpPr/>
      </dsp:nvSpPr>
      <dsp:spPr>
        <a:xfrm rot="5400000">
          <a:off x="2504290" y="1572402"/>
          <a:ext cx="1045400" cy="4309219"/>
        </a:xfrm>
        <a:prstGeom prst="round2SameRect">
          <a:avLst/>
        </a:prstGeom>
        <a:solidFill>
          <a:schemeClr val="lt1">
            <a:alpha val="90000"/>
            <a:hueOff val="0"/>
            <a:satOff val="0"/>
            <a:lumOff val="0"/>
            <a:alphaOff val="0"/>
          </a:schemeClr>
        </a:solidFill>
        <a:ln w="12700" cap="flat" cmpd="sng" algn="ctr">
          <a:solidFill>
            <a:schemeClr val="accent5">
              <a:shade val="80000"/>
              <a:hueOff val="349283"/>
              <a:satOff val="-6256"/>
              <a:lumOff val="265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Course revisions </a:t>
          </a:r>
          <a:r>
            <a:rPr lang="en-US" sz="1400" kern="1200" dirty="0" smtClean="0"/>
            <a:t>made based </a:t>
          </a:r>
          <a:r>
            <a:rPr lang="en-US" sz="1400" kern="1200" dirty="0"/>
            <a:t>on </a:t>
          </a:r>
          <a:r>
            <a:rPr lang="en-US" sz="1400" kern="1200" dirty="0" smtClean="0"/>
            <a:t>field review </a:t>
          </a:r>
          <a:r>
            <a:rPr lang="en-US" sz="1400" kern="1200" dirty="0"/>
            <a:t>input</a:t>
          </a:r>
        </a:p>
        <a:p>
          <a:pPr marL="114300" lvl="1" indent="-114300" algn="l" defTabSz="622300">
            <a:lnSpc>
              <a:spcPct val="90000"/>
            </a:lnSpc>
            <a:spcBef>
              <a:spcPct val="0"/>
            </a:spcBef>
            <a:spcAft>
              <a:spcPct val="15000"/>
            </a:spcAft>
            <a:buChar char="••"/>
          </a:pPr>
          <a:r>
            <a:rPr lang="en-US" sz="1400" kern="1200" dirty="0"/>
            <a:t>Teacher </a:t>
          </a:r>
          <a:r>
            <a:rPr lang="en-US" sz="1400" kern="1200" dirty="0" smtClean="0"/>
            <a:t>Certification/Endorsement identified</a:t>
          </a:r>
          <a:endParaRPr lang="en-US" sz="1100" kern="1200" dirty="0"/>
        </a:p>
        <a:p>
          <a:pPr marL="114300" lvl="1" indent="-114300" algn="l" defTabSz="622300">
            <a:lnSpc>
              <a:spcPct val="90000"/>
            </a:lnSpc>
            <a:spcBef>
              <a:spcPct val="0"/>
            </a:spcBef>
            <a:spcAft>
              <a:spcPct val="15000"/>
            </a:spcAft>
            <a:buChar char="••"/>
          </a:pPr>
          <a:r>
            <a:rPr lang="en-US" sz="1400" kern="1200" dirty="0" smtClean="0"/>
            <a:t>Standards and resources upload to Frost Align and Instructional Hub </a:t>
          </a:r>
          <a:endParaRPr lang="en-US" sz="1100" kern="1200" dirty="0"/>
        </a:p>
        <a:p>
          <a:pPr marL="57150" lvl="1" indent="-57150" algn="l" defTabSz="488950">
            <a:lnSpc>
              <a:spcPct val="90000"/>
            </a:lnSpc>
            <a:spcBef>
              <a:spcPct val="0"/>
            </a:spcBef>
            <a:spcAft>
              <a:spcPct val="15000"/>
            </a:spcAft>
            <a:buChar char="••"/>
          </a:pPr>
          <a:endParaRPr lang="en-US" sz="1100" kern="1200" dirty="0"/>
        </a:p>
      </dsp:txBody>
      <dsp:txXfrm rot="-5400000">
        <a:off x="872381" y="3255343"/>
        <a:ext cx="4258187" cy="9433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FE4D6-4346-4E7E-9BB1-43BEC11C0EC6}">
      <dsp:nvSpPr>
        <dsp:cNvPr id="0" name=""/>
        <dsp:cNvSpPr/>
      </dsp:nvSpPr>
      <dsp:spPr>
        <a:xfrm rot="5400000">
          <a:off x="-256683" y="257261"/>
          <a:ext cx="1711222" cy="1197855"/>
        </a:xfrm>
        <a:prstGeom prst="chevron">
          <a:avLst/>
        </a:prstGeom>
        <a:solidFill>
          <a:schemeClr val="accent5">
            <a:shade val="8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March </a:t>
          </a:r>
          <a:r>
            <a:rPr lang="en-US" sz="1800" kern="1200" dirty="0"/>
            <a:t>2023</a:t>
          </a:r>
        </a:p>
      </dsp:txBody>
      <dsp:txXfrm rot="-5400000">
        <a:off x="1" y="599506"/>
        <a:ext cx="1197855" cy="513367"/>
      </dsp:txXfrm>
    </dsp:sp>
    <dsp:sp modelId="{29FE2237-130D-4917-9AD5-E43F6AC7652B}">
      <dsp:nvSpPr>
        <dsp:cNvPr id="0" name=""/>
        <dsp:cNvSpPr/>
      </dsp:nvSpPr>
      <dsp:spPr>
        <a:xfrm rot="5400000">
          <a:off x="2633580" y="-1435591"/>
          <a:ext cx="1112294" cy="3983744"/>
        </a:xfrm>
        <a:prstGeom prst="round2SameRect">
          <a:avLst/>
        </a:prstGeom>
        <a:solidFill>
          <a:schemeClr val="lt1">
            <a:alpha val="9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marR="0" lvl="0" indent="-114300" algn="l" defTabSz="914400" eaLnBrk="1" fontAlgn="auto" latinLnBrk="0" hangingPunct="1">
            <a:lnSpc>
              <a:spcPct val="100000"/>
            </a:lnSpc>
            <a:spcBef>
              <a:spcPct val="0"/>
            </a:spcBef>
            <a:spcAft>
              <a:spcPts val="0"/>
            </a:spcAft>
            <a:buClrTx/>
            <a:buSzTx/>
            <a:buFontTx/>
            <a:buChar char="••"/>
            <a:tabLst/>
            <a:defRPr/>
          </a:pPr>
          <a:r>
            <a:rPr lang="en-US" sz="1400" kern="1200" dirty="0" smtClean="0"/>
            <a:t>Personal Finance course standards presented to State Board of Education for approval</a:t>
          </a:r>
          <a:endParaRPr lang="en-US" sz="1400" kern="1200" dirty="0"/>
        </a:p>
        <a:p>
          <a:pPr marL="0" lvl="1" indent="0" algn="l" defTabSz="622300">
            <a:lnSpc>
              <a:spcPct val="90000"/>
            </a:lnSpc>
            <a:spcBef>
              <a:spcPct val="0"/>
            </a:spcBef>
            <a:spcAft>
              <a:spcPct val="15000"/>
            </a:spcAft>
            <a:buChar char="••"/>
          </a:pPr>
          <a:r>
            <a:rPr lang="en-US" sz="1400" kern="1200" dirty="0" smtClean="0"/>
            <a:t> Personal Finance virtual course developed</a:t>
          </a:r>
          <a:endParaRPr lang="en-US" sz="1400" kern="1200" dirty="0"/>
        </a:p>
        <a:p>
          <a:pPr marL="114300" lvl="1" indent="0" algn="l" defTabSz="622300">
            <a:lnSpc>
              <a:spcPct val="90000"/>
            </a:lnSpc>
            <a:spcBef>
              <a:spcPct val="0"/>
            </a:spcBef>
            <a:spcAft>
              <a:spcPct val="15000"/>
            </a:spcAft>
            <a:buChar char="••"/>
          </a:pPr>
          <a:endParaRPr lang="en-US" sz="1400" kern="1200" dirty="0"/>
        </a:p>
      </dsp:txBody>
      <dsp:txXfrm rot="-5400000">
        <a:off x="1197855" y="54432"/>
        <a:ext cx="3929446" cy="1003698"/>
      </dsp:txXfrm>
    </dsp:sp>
    <dsp:sp modelId="{703A49B9-7F22-4A28-9012-178BD7E20EF6}">
      <dsp:nvSpPr>
        <dsp:cNvPr id="0" name=""/>
        <dsp:cNvSpPr/>
      </dsp:nvSpPr>
      <dsp:spPr>
        <a:xfrm rot="5400000">
          <a:off x="-256683" y="1775450"/>
          <a:ext cx="1711222" cy="1197855"/>
        </a:xfrm>
        <a:prstGeom prst="chevron">
          <a:avLst/>
        </a:prstGeom>
        <a:solidFill>
          <a:schemeClr val="accent5">
            <a:shade val="80000"/>
            <a:hueOff val="174641"/>
            <a:satOff val="-3128"/>
            <a:lumOff val="13293"/>
            <a:alphaOff val="0"/>
          </a:schemeClr>
        </a:solidFill>
        <a:ln w="12700" cap="flat" cmpd="sng" algn="ctr">
          <a:solidFill>
            <a:schemeClr val="accent5">
              <a:shade val="80000"/>
              <a:hueOff val="174641"/>
              <a:satOff val="-3128"/>
              <a:lumOff val="1329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April </a:t>
          </a:r>
          <a:r>
            <a:rPr lang="en-US" sz="1800" kern="1200" dirty="0"/>
            <a:t>2023</a:t>
          </a:r>
        </a:p>
      </dsp:txBody>
      <dsp:txXfrm rot="-5400000">
        <a:off x="1" y="2117695"/>
        <a:ext cx="1197855" cy="513367"/>
      </dsp:txXfrm>
    </dsp:sp>
    <dsp:sp modelId="{CADB1531-276B-4DCE-A4A2-A6FDE4C80029}">
      <dsp:nvSpPr>
        <dsp:cNvPr id="0" name=""/>
        <dsp:cNvSpPr/>
      </dsp:nvSpPr>
      <dsp:spPr>
        <a:xfrm rot="5400000">
          <a:off x="2633580" y="83042"/>
          <a:ext cx="1112294" cy="3983744"/>
        </a:xfrm>
        <a:prstGeom prst="round2SameRect">
          <a:avLst/>
        </a:prstGeom>
        <a:solidFill>
          <a:schemeClr val="lt1">
            <a:alpha val="90000"/>
            <a:hueOff val="0"/>
            <a:satOff val="0"/>
            <a:lumOff val="0"/>
            <a:alphaOff val="0"/>
          </a:schemeClr>
        </a:solidFill>
        <a:ln w="12700" cap="flat" cmpd="sng" algn="ctr">
          <a:solidFill>
            <a:schemeClr val="accent5">
              <a:shade val="80000"/>
              <a:hueOff val="174641"/>
              <a:satOff val="-3128"/>
              <a:lumOff val="1329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228600" lvl="1" indent="0" algn="l" defTabSz="889000">
            <a:lnSpc>
              <a:spcPct val="90000"/>
            </a:lnSpc>
            <a:spcBef>
              <a:spcPct val="0"/>
            </a:spcBef>
            <a:spcAft>
              <a:spcPct val="15000"/>
            </a:spcAft>
            <a:buChar char="••"/>
          </a:pPr>
          <a:endParaRPr lang="en-US" sz="1100" kern="1200" dirty="0"/>
        </a:p>
        <a:p>
          <a:pPr marL="112713" marR="0" lvl="0" indent="-112713" algn="l" defTabSz="914400" eaLnBrk="1" fontAlgn="auto" latinLnBrk="0" hangingPunct="1">
            <a:lnSpc>
              <a:spcPct val="100000"/>
            </a:lnSpc>
            <a:spcBef>
              <a:spcPct val="0"/>
            </a:spcBef>
            <a:spcAft>
              <a:spcPts val="0"/>
            </a:spcAft>
            <a:buClrTx/>
            <a:buSzTx/>
            <a:buFontTx/>
            <a:buChar char="••"/>
            <a:tabLst/>
            <a:defRPr/>
          </a:pPr>
          <a:r>
            <a:rPr lang="en-US" sz="1400" kern="1200" dirty="0"/>
            <a:t>Personal Finance </a:t>
          </a:r>
          <a:r>
            <a:rPr lang="en-US" sz="1400" kern="1200" dirty="0" smtClean="0"/>
            <a:t>standards and resources released to districts</a:t>
          </a:r>
          <a:endParaRPr lang="en-US" sz="1400" kern="1200" dirty="0"/>
        </a:p>
        <a:p>
          <a:pPr marL="0" marR="0" lvl="0" indent="0" algn="l" defTabSz="914400" eaLnBrk="1" fontAlgn="auto" latinLnBrk="0" hangingPunct="1">
            <a:lnSpc>
              <a:spcPct val="100000"/>
            </a:lnSpc>
            <a:spcBef>
              <a:spcPct val="0"/>
            </a:spcBef>
            <a:spcAft>
              <a:spcPts val="0"/>
            </a:spcAft>
            <a:buClrTx/>
            <a:buSzTx/>
            <a:buFontTx/>
            <a:buChar char="••"/>
            <a:tabLst/>
            <a:defRPr/>
          </a:pPr>
          <a:r>
            <a:rPr lang="en-US" sz="1400" kern="1200" dirty="0" smtClean="0"/>
            <a:t>SCDE presentations to various stakeholders</a:t>
          </a:r>
          <a:endParaRPr lang="en-US" sz="1100" kern="1200" dirty="0"/>
        </a:p>
      </dsp:txBody>
      <dsp:txXfrm rot="-5400000">
        <a:off x="1197855" y="1573065"/>
        <a:ext cx="3929446" cy="1003698"/>
      </dsp:txXfrm>
    </dsp:sp>
    <dsp:sp modelId="{48FD95BE-F45E-4B66-962E-F7FE600ECE6F}">
      <dsp:nvSpPr>
        <dsp:cNvPr id="0" name=""/>
        <dsp:cNvSpPr/>
      </dsp:nvSpPr>
      <dsp:spPr>
        <a:xfrm rot="5400000">
          <a:off x="-256683" y="3293639"/>
          <a:ext cx="1711222" cy="1197855"/>
        </a:xfrm>
        <a:prstGeom prst="chevron">
          <a:avLst/>
        </a:prstGeom>
        <a:solidFill>
          <a:schemeClr val="accent5">
            <a:shade val="80000"/>
            <a:hueOff val="349283"/>
            <a:satOff val="-6256"/>
            <a:lumOff val="26585"/>
            <a:alphaOff val="0"/>
          </a:schemeClr>
        </a:solidFill>
        <a:ln w="12700" cap="flat" cmpd="sng" algn="ctr">
          <a:solidFill>
            <a:schemeClr val="accent5">
              <a:shade val="80000"/>
              <a:hueOff val="349283"/>
              <a:satOff val="-6256"/>
              <a:lumOff val="2658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May 2023</a:t>
          </a:r>
          <a:endParaRPr lang="en-US" sz="1800" kern="1200" dirty="0"/>
        </a:p>
      </dsp:txBody>
      <dsp:txXfrm rot="-5400000">
        <a:off x="1" y="3635884"/>
        <a:ext cx="1197855" cy="513367"/>
      </dsp:txXfrm>
    </dsp:sp>
    <dsp:sp modelId="{BC972656-C122-4725-9E1E-7B480ED1246B}">
      <dsp:nvSpPr>
        <dsp:cNvPr id="0" name=""/>
        <dsp:cNvSpPr/>
      </dsp:nvSpPr>
      <dsp:spPr>
        <a:xfrm rot="5400000">
          <a:off x="2633580" y="1601231"/>
          <a:ext cx="1112294" cy="3983744"/>
        </a:xfrm>
        <a:prstGeom prst="round2SameRect">
          <a:avLst/>
        </a:prstGeom>
        <a:solidFill>
          <a:schemeClr val="lt1">
            <a:alpha val="90000"/>
            <a:hueOff val="0"/>
            <a:satOff val="0"/>
            <a:lumOff val="0"/>
            <a:alphaOff val="0"/>
          </a:schemeClr>
        </a:solidFill>
        <a:ln w="12700" cap="flat" cmpd="sng" algn="ctr">
          <a:solidFill>
            <a:schemeClr val="accent5">
              <a:shade val="80000"/>
              <a:hueOff val="349283"/>
              <a:satOff val="-6256"/>
              <a:lumOff val="265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Legislative approval of Reg. 43-234 graduation requirement</a:t>
          </a:r>
          <a:endParaRPr lang="en-US" sz="1400" kern="1200" dirty="0"/>
        </a:p>
      </dsp:txBody>
      <dsp:txXfrm rot="-5400000">
        <a:off x="1197855" y="3091254"/>
        <a:ext cx="3929446" cy="10036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CC33E-575C-45B2-B6AC-61DDF0B120E3}">
      <dsp:nvSpPr>
        <dsp:cNvPr id="0" name=""/>
        <dsp:cNvSpPr/>
      </dsp:nvSpPr>
      <dsp:spPr>
        <a:xfrm rot="5400000">
          <a:off x="-179572" y="182011"/>
          <a:ext cx="1197147" cy="83800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June 2023</a:t>
          </a:r>
          <a:endParaRPr lang="en-US" sz="1400" kern="1200" dirty="0"/>
        </a:p>
      </dsp:txBody>
      <dsp:txXfrm rot="-5400000">
        <a:off x="1" y="421441"/>
        <a:ext cx="838003" cy="359144"/>
      </dsp:txXfrm>
    </dsp:sp>
    <dsp:sp modelId="{C15D3F08-71AC-4809-B7E2-005320F28981}">
      <dsp:nvSpPr>
        <dsp:cNvPr id="0" name=""/>
        <dsp:cNvSpPr/>
      </dsp:nvSpPr>
      <dsp:spPr>
        <a:xfrm rot="5400000">
          <a:off x="3297348" y="-2456905"/>
          <a:ext cx="778145" cy="569683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Panel convened to review instructional materials</a:t>
          </a:r>
          <a:endParaRPr lang="en-US" sz="2000" kern="1200" dirty="0"/>
        </a:p>
        <a:p>
          <a:pPr marL="228600" lvl="1" indent="-228600" algn="l" defTabSz="889000">
            <a:lnSpc>
              <a:spcPct val="90000"/>
            </a:lnSpc>
            <a:spcBef>
              <a:spcPct val="0"/>
            </a:spcBef>
            <a:spcAft>
              <a:spcPct val="15000"/>
            </a:spcAft>
            <a:buChar char="••"/>
          </a:pPr>
          <a:r>
            <a:rPr lang="en-US" sz="2000" kern="1200" dirty="0" smtClean="0"/>
            <a:t>Teacher professional development conducted at the 2023 Education and Business Summit</a:t>
          </a:r>
          <a:endParaRPr lang="en-US" sz="2000" kern="1200" dirty="0"/>
        </a:p>
      </dsp:txBody>
      <dsp:txXfrm rot="-5400000">
        <a:off x="838003" y="40426"/>
        <a:ext cx="5658849" cy="702173"/>
      </dsp:txXfrm>
    </dsp:sp>
    <dsp:sp modelId="{21AD3220-9F59-4E8A-A788-91F01469AB6D}">
      <dsp:nvSpPr>
        <dsp:cNvPr id="0" name=""/>
        <dsp:cNvSpPr/>
      </dsp:nvSpPr>
      <dsp:spPr>
        <a:xfrm rot="5400000">
          <a:off x="-179572" y="1231782"/>
          <a:ext cx="1197147" cy="83800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July 2023</a:t>
          </a:r>
          <a:endParaRPr lang="en-US" sz="1400" kern="1200" dirty="0"/>
        </a:p>
      </dsp:txBody>
      <dsp:txXfrm rot="-5400000">
        <a:off x="1" y="1471212"/>
        <a:ext cx="838003" cy="359144"/>
      </dsp:txXfrm>
    </dsp:sp>
    <dsp:sp modelId="{24720737-A855-4E24-9015-5D494DA40B03}">
      <dsp:nvSpPr>
        <dsp:cNvPr id="0" name=""/>
        <dsp:cNvSpPr/>
      </dsp:nvSpPr>
      <dsp:spPr>
        <a:xfrm rot="5400000">
          <a:off x="3297348" y="-1407134"/>
          <a:ext cx="778145" cy="569683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2023-24 Full implementation of Personal Finance Reg. 43-234</a:t>
          </a:r>
          <a:endParaRPr lang="en-US" sz="1600" kern="1200" dirty="0"/>
        </a:p>
        <a:p>
          <a:pPr marL="171450" lvl="1" indent="-171450" algn="l" defTabSz="711200">
            <a:lnSpc>
              <a:spcPct val="90000"/>
            </a:lnSpc>
            <a:spcBef>
              <a:spcPct val="0"/>
            </a:spcBef>
            <a:spcAft>
              <a:spcPct val="15000"/>
            </a:spcAft>
            <a:buChar char="••"/>
          </a:pPr>
          <a:r>
            <a:rPr lang="en-US" sz="1600" kern="1200" dirty="0" smtClean="0"/>
            <a:t>Ongoing professional development opportunities to begin and continue throughout the school year</a:t>
          </a:r>
          <a:endParaRPr lang="en-US" sz="1600" kern="1200" dirty="0"/>
        </a:p>
      </dsp:txBody>
      <dsp:txXfrm rot="-5400000">
        <a:off x="838003" y="1090197"/>
        <a:ext cx="5658849" cy="702173"/>
      </dsp:txXfrm>
    </dsp:sp>
    <dsp:sp modelId="{6C2FE82B-3BB2-46A7-991B-94B8A13D6913}">
      <dsp:nvSpPr>
        <dsp:cNvPr id="0" name=""/>
        <dsp:cNvSpPr/>
      </dsp:nvSpPr>
      <dsp:spPr>
        <a:xfrm rot="5400000">
          <a:off x="-179572" y="2281552"/>
          <a:ext cx="1197147" cy="83800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September 2023</a:t>
          </a:r>
          <a:endParaRPr lang="en-US" sz="1400" kern="1200" dirty="0"/>
        </a:p>
      </dsp:txBody>
      <dsp:txXfrm rot="-5400000">
        <a:off x="1" y="2520982"/>
        <a:ext cx="838003" cy="359144"/>
      </dsp:txXfrm>
    </dsp:sp>
    <dsp:sp modelId="{B7C3F571-6B0B-4200-99AD-D43BEE1E0648}">
      <dsp:nvSpPr>
        <dsp:cNvPr id="0" name=""/>
        <dsp:cNvSpPr/>
      </dsp:nvSpPr>
      <dsp:spPr>
        <a:xfrm rot="5400000">
          <a:off x="3297143" y="-357159"/>
          <a:ext cx="778555" cy="569683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Panel recommends instructional materials for adoption</a:t>
          </a:r>
          <a:endParaRPr lang="en-US" sz="2000" kern="1200" dirty="0"/>
        </a:p>
      </dsp:txBody>
      <dsp:txXfrm rot="-5400000">
        <a:off x="838003" y="2139987"/>
        <a:ext cx="5658829" cy="702543"/>
      </dsp:txXfrm>
    </dsp:sp>
    <dsp:sp modelId="{A596DF63-3263-49CE-986D-237529762153}">
      <dsp:nvSpPr>
        <dsp:cNvPr id="0" name=""/>
        <dsp:cNvSpPr/>
      </dsp:nvSpPr>
      <dsp:spPr>
        <a:xfrm rot="5400000">
          <a:off x="-179572" y="3331322"/>
          <a:ext cx="1197147" cy="83800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December 2023</a:t>
          </a:r>
          <a:endParaRPr lang="en-US" sz="1400" kern="1200" dirty="0"/>
        </a:p>
      </dsp:txBody>
      <dsp:txXfrm rot="-5400000">
        <a:off x="1" y="3570752"/>
        <a:ext cx="838003" cy="359144"/>
      </dsp:txXfrm>
    </dsp:sp>
    <dsp:sp modelId="{FA2D9594-3631-4020-81A7-088552A7492B}">
      <dsp:nvSpPr>
        <dsp:cNvPr id="0" name=""/>
        <dsp:cNvSpPr/>
      </dsp:nvSpPr>
      <dsp:spPr>
        <a:xfrm rot="5400000">
          <a:off x="3297348" y="692405"/>
          <a:ext cx="778145" cy="569683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SBE approval of instructional materials adoption</a:t>
          </a:r>
          <a:endParaRPr lang="en-US" sz="2000" kern="1200" dirty="0"/>
        </a:p>
      </dsp:txBody>
      <dsp:txXfrm rot="-5400000">
        <a:off x="838003" y="3189736"/>
        <a:ext cx="5658849" cy="70217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5FCED055-3E5C-48E2-B832-02DDCADA25DB}" type="datetimeFigureOut">
              <a:rPr lang="en-US" smtClean="0"/>
              <a:t>2/9/2023</a:t>
            </a:fld>
            <a:endParaRPr lang="en-US" dirty="0"/>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9FC480D9-1D1C-415E-A0B2-301E1B4AE38B}" type="slidenum">
              <a:rPr lang="en-US" smtClean="0"/>
              <a:t>‹#›</a:t>
            </a:fld>
            <a:endParaRPr lang="en-US" dirty="0"/>
          </a:p>
        </p:txBody>
      </p:sp>
    </p:spTree>
    <p:extLst>
      <p:ext uri="{BB962C8B-B14F-4D97-AF65-F5344CB8AC3E}">
        <p14:creationId xmlns:p14="http://schemas.microsoft.com/office/powerpoint/2010/main" val="2307170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91AACE82-FF72-42EF-B169-96EAD3366B6E}" type="datetimeFigureOut">
              <a:rPr lang="en-US" smtClean="0"/>
              <a:t>2/9/2023</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3924525-6B6E-4901-BE11-6A47025AD207}" type="slidenum">
              <a:rPr lang="en-US" smtClean="0"/>
              <a:t>‹#›</a:t>
            </a:fld>
            <a:endParaRPr lang="en-US" dirty="0"/>
          </a:p>
        </p:txBody>
      </p:sp>
    </p:spTree>
    <p:extLst>
      <p:ext uri="{BB962C8B-B14F-4D97-AF65-F5344CB8AC3E}">
        <p14:creationId xmlns:p14="http://schemas.microsoft.com/office/powerpoint/2010/main" val="2109682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924525-6B6E-4901-BE11-6A47025AD207}" type="slidenum">
              <a:rPr lang="en-US" smtClean="0"/>
              <a:t>1</a:t>
            </a:fld>
            <a:endParaRPr lang="en-US" dirty="0"/>
          </a:p>
        </p:txBody>
      </p:sp>
    </p:spTree>
    <p:extLst>
      <p:ext uri="{BB962C8B-B14F-4D97-AF65-F5344CB8AC3E}">
        <p14:creationId xmlns:p14="http://schemas.microsoft.com/office/powerpoint/2010/main" val="2882968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31CE96-81FA-4C03-87CC-F53CE344BC75}" type="slidenum">
              <a:rPr lang="en-US" smtClean="0"/>
              <a:t>11</a:t>
            </a:fld>
            <a:endParaRPr lang="en-US"/>
          </a:p>
        </p:txBody>
      </p:sp>
    </p:spTree>
    <p:extLst>
      <p:ext uri="{BB962C8B-B14F-4D97-AF65-F5344CB8AC3E}">
        <p14:creationId xmlns:p14="http://schemas.microsoft.com/office/powerpoint/2010/main" val="1350860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N=30 as of Feb.</a:t>
            </a:r>
            <a:r>
              <a:rPr lang="en-US" baseline="0" dirty="0" smtClean="0"/>
              <a:t> 3</a:t>
            </a:r>
            <a:endParaRPr lang="en-US" dirty="0"/>
          </a:p>
        </p:txBody>
      </p:sp>
      <p:sp>
        <p:nvSpPr>
          <p:cNvPr id="4" name="Slide Number Placeholder 3"/>
          <p:cNvSpPr>
            <a:spLocks noGrp="1"/>
          </p:cNvSpPr>
          <p:nvPr>
            <p:ph type="sldNum" sz="quarter" idx="10"/>
          </p:nvPr>
        </p:nvSpPr>
        <p:spPr/>
        <p:txBody>
          <a:bodyPr/>
          <a:lstStyle/>
          <a:p>
            <a:fld id="{7D31CE96-81FA-4C03-87CC-F53CE344BC75}" type="slidenum">
              <a:rPr lang="en-US" smtClean="0"/>
              <a:t>13</a:t>
            </a:fld>
            <a:endParaRPr lang="en-US"/>
          </a:p>
        </p:txBody>
      </p:sp>
    </p:spTree>
    <p:extLst>
      <p:ext uri="{BB962C8B-B14F-4D97-AF65-F5344CB8AC3E}">
        <p14:creationId xmlns:p14="http://schemas.microsoft.com/office/powerpoint/2010/main" val="20154295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4C56AE8-0B7F-46E8-8F90-B29BDA57A6F9}" type="datetimeFigureOut">
              <a:rPr lang="en-US" smtClean="0"/>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F4CF05-5AAC-4DFF-BDD3-8745D466126C}" type="slidenum">
              <a:rPr lang="en-US" smtClean="0"/>
              <a:t>‹#›</a:t>
            </a:fld>
            <a:endParaRPr lang="en-US" dirty="0"/>
          </a:p>
        </p:txBody>
      </p:sp>
      <p:grpSp>
        <p:nvGrpSpPr>
          <p:cNvPr id="7" name="Group 6"/>
          <p:cNvGrpSpPr/>
          <p:nvPr userDrawn="1"/>
        </p:nvGrpSpPr>
        <p:grpSpPr>
          <a:xfrm>
            <a:off x="-57666" y="5951913"/>
            <a:ext cx="12192000" cy="906087"/>
            <a:chOff x="0" y="5951913"/>
            <a:chExt cx="12192000" cy="906087"/>
          </a:xfrm>
        </p:grpSpPr>
        <p:sp>
          <p:nvSpPr>
            <p:cNvPr id="8" name="Rectangle 7"/>
            <p:cNvSpPr/>
            <p:nvPr/>
          </p:nvSpPr>
          <p:spPr>
            <a:xfrm>
              <a:off x="0" y="5951913"/>
              <a:ext cx="12192000" cy="90608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132" y="5951913"/>
              <a:ext cx="847898" cy="832071"/>
            </a:xfrm>
            <a:prstGeom prst="rect">
              <a:avLst/>
            </a:prstGeom>
            <a:effectLst>
              <a:outerShdw blurRad="50800" dist="38100" dir="10800000" algn="r" rotWithShape="0">
                <a:prstClr val="black">
                  <a:alpha val="40000"/>
                </a:prstClr>
              </a:outerShdw>
            </a:effectLst>
          </p:spPr>
        </p:pic>
        <p:sp>
          <p:nvSpPr>
            <p:cNvPr id="10" name="Rectangle 9">
              <a:extLst>
                <a:ext uri="{FF2B5EF4-FFF2-40B4-BE49-F238E27FC236}">
                  <a16:creationId xmlns:a16="http://schemas.microsoft.com/office/drawing/2014/main" id="{B13B5147-B0A4-47F5-A90E-4A11DC357A14}"/>
                </a:ext>
              </a:extLst>
            </p:cNvPr>
            <p:cNvSpPr/>
            <p:nvPr/>
          </p:nvSpPr>
          <p:spPr>
            <a:xfrm>
              <a:off x="9171792" y="6308209"/>
              <a:ext cx="2182008" cy="369332"/>
            </a:xfrm>
            <a:prstGeom prst="rect">
              <a:avLst/>
            </a:prstGeom>
          </p:spPr>
          <p:txBody>
            <a:bodyPr wrap="none">
              <a:spAutoFit/>
            </a:bodyPr>
            <a:lstStyle/>
            <a:p>
              <a:r>
                <a:rPr lang="en-US" dirty="0">
                  <a:solidFill>
                    <a:schemeClr val="bg1"/>
                  </a:solidFill>
                  <a:latin typeface="Trebuchet MS" panose="020B0603020202020204" pitchFamily="34" charset="0"/>
                </a:rPr>
                <a:t>#FUTUREREADYCTE</a:t>
              </a:r>
            </a:p>
          </p:txBody>
        </p:sp>
      </p:grpSp>
    </p:spTree>
    <p:extLst>
      <p:ext uri="{BB962C8B-B14F-4D97-AF65-F5344CB8AC3E}">
        <p14:creationId xmlns:p14="http://schemas.microsoft.com/office/powerpoint/2010/main" val="3269891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C56AE8-0B7F-46E8-8F90-B29BDA57A6F9}" type="datetimeFigureOut">
              <a:rPr lang="en-US" smtClean="0"/>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F4CF05-5AAC-4DFF-BDD3-8745D466126C}" type="slidenum">
              <a:rPr lang="en-US" smtClean="0"/>
              <a:t>‹#›</a:t>
            </a:fld>
            <a:endParaRPr lang="en-US" dirty="0"/>
          </a:p>
        </p:txBody>
      </p:sp>
    </p:spTree>
    <p:extLst>
      <p:ext uri="{BB962C8B-B14F-4D97-AF65-F5344CB8AC3E}">
        <p14:creationId xmlns:p14="http://schemas.microsoft.com/office/powerpoint/2010/main" val="1394767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C56AE8-0B7F-46E8-8F90-B29BDA57A6F9}" type="datetimeFigureOut">
              <a:rPr lang="en-US" smtClean="0"/>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F4CF05-5AAC-4DFF-BDD3-8745D466126C}" type="slidenum">
              <a:rPr lang="en-US" smtClean="0"/>
              <a:t>‹#›</a:t>
            </a:fld>
            <a:endParaRPr lang="en-US" dirty="0"/>
          </a:p>
        </p:txBody>
      </p:sp>
    </p:spTree>
    <p:extLst>
      <p:ext uri="{BB962C8B-B14F-4D97-AF65-F5344CB8AC3E}">
        <p14:creationId xmlns:p14="http://schemas.microsoft.com/office/powerpoint/2010/main" val="3121651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ivider Slide">
    <p:spTree>
      <p:nvGrpSpPr>
        <p:cNvPr id="1" name=""/>
        <p:cNvGrpSpPr/>
        <p:nvPr/>
      </p:nvGrpSpPr>
      <p:grpSpPr>
        <a:xfrm>
          <a:off x="0" y="0"/>
          <a:ext cx="0" cy="0"/>
          <a:chOff x="0" y="0"/>
          <a:chExt cx="0" cy="0"/>
        </a:xfrm>
      </p:grpSpPr>
      <p:sp>
        <p:nvSpPr>
          <p:cNvPr id="2" name="Title 1"/>
          <p:cNvSpPr txBox="1">
            <a:spLocks/>
          </p:cNvSpPr>
          <p:nvPr userDrawn="1"/>
        </p:nvSpPr>
        <p:spPr>
          <a:xfrm>
            <a:off x="508001" y="2505076"/>
            <a:ext cx="11078633" cy="1095375"/>
          </a:xfrm>
          <a:prstGeom prst="rect">
            <a:avLst/>
          </a:prstGeom>
          <a:ln>
            <a:noFill/>
          </a:ln>
        </p:spPr>
        <p:txBody>
          <a:bodyPr anchor="ctr"/>
          <a:lstStyle>
            <a:lvl1pPr>
              <a:lnSpc>
                <a:spcPts val="4200"/>
              </a:lnSpc>
              <a:defRPr sz="3400">
                <a:solidFill>
                  <a:srgbClr val="FFFFFF"/>
                </a:solidFill>
              </a:defRPr>
            </a:lvl1pPr>
          </a:lstStyle>
          <a:p>
            <a:pPr algn="ctr" eaLnBrk="1" fontAlgn="auto" hangingPunct="1">
              <a:spcBef>
                <a:spcPts val="0"/>
              </a:spcBef>
              <a:spcAft>
                <a:spcPts val="0"/>
              </a:spcAft>
              <a:defRPr/>
            </a:pPr>
            <a:r>
              <a:rPr lang="en-US" sz="3400" dirty="0">
                <a:latin typeface="Geneva"/>
                <a:ea typeface="+mj-ea"/>
                <a:cs typeface="Geneva"/>
              </a:rPr>
              <a:t>Click to edit </a:t>
            </a:r>
            <a:br>
              <a:rPr lang="en-US" sz="3400" dirty="0">
                <a:latin typeface="Geneva"/>
                <a:ea typeface="+mj-ea"/>
                <a:cs typeface="Geneva"/>
              </a:rPr>
            </a:br>
            <a:r>
              <a:rPr lang="en-US" sz="3400" dirty="0">
                <a:latin typeface="Geneva"/>
                <a:ea typeface="+mj-ea"/>
                <a:cs typeface="Geneva"/>
              </a:rPr>
              <a:t>Master title style</a:t>
            </a:r>
          </a:p>
        </p:txBody>
      </p:sp>
      <p:sp>
        <p:nvSpPr>
          <p:cNvPr id="3" name="Subtitle 2"/>
          <p:cNvSpPr txBox="1">
            <a:spLocks/>
          </p:cNvSpPr>
          <p:nvPr userDrawn="1"/>
        </p:nvSpPr>
        <p:spPr>
          <a:xfrm>
            <a:off x="508001" y="3767138"/>
            <a:ext cx="11078633" cy="914400"/>
          </a:xfrm>
          <a:prstGeom prst="rect">
            <a:avLst/>
          </a:prstGeom>
          <a:ln>
            <a:noFill/>
          </a:ln>
        </p:spPr>
        <p:txBody>
          <a:bodyPr>
            <a:normAutofit/>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eaLnBrk="1" fontAlgn="auto" hangingPunct="1">
              <a:lnSpc>
                <a:spcPts val="3000"/>
              </a:lnSpc>
              <a:spcBef>
                <a:spcPts val="1800"/>
              </a:spcBef>
              <a:spcAft>
                <a:spcPts val="0"/>
              </a:spcAft>
              <a:buFont typeface="Arial"/>
              <a:buNone/>
              <a:defRPr/>
            </a:pPr>
            <a:r>
              <a:rPr lang="en-US" sz="2000" dirty="0">
                <a:latin typeface="Geneva"/>
                <a:cs typeface="Geneva"/>
              </a:rPr>
              <a:t>Click to edit Master subtitle style</a:t>
            </a:r>
          </a:p>
        </p:txBody>
      </p:sp>
    </p:spTree>
    <p:extLst>
      <p:ext uri="{BB962C8B-B14F-4D97-AF65-F5344CB8AC3E}">
        <p14:creationId xmlns:p14="http://schemas.microsoft.com/office/powerpoint/2010/main" val="383853418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4C56AE8-0B7F-46E8-8F90-B29BDA57A6F9}"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4CF05-5AAC-4DFF-BDD3-8745D466126C}" type="slidenum">
              <a:rPr lang="en-US" smtClean="0"/>
              <a:t>‹#›</a:t>
            </a:fld>
            <a:endParaRPr lang="en-US"/>
          </a:p>
        </p:txBody>
      </p:sp>
      <p:grpSp>
        <p:nvGrpSpPr>
          <p:cNvPr id="7" name="Group 6"/>
          <p:cNvGrpSpPr/>
          <p:nvPr userDrawn="1"/>
        </p:nvGrpSpPr>
        <p:grpSpPr>
          <a:xfrm>
            <a:off x="-57666" y="5951913"/>
            <a:ext cx="12192000" cy="906087"/>
            <a:chOff x="0" y="5951913"/>
            <a:chExt cx="12192000" cy="906087"/>
          </a:xfrm>
        </p:grpSpPr>
        <p:sp>
          <p:nvSpPr>
            <p:cNvPr id="8" name="Rectangle 7"/>
            <p:cNvSpPr/>
            <p:nvPr/>
          </p:nvSpPr>
          <p:spPr>
            <a:xfrm>
              <a:off x="0" y="5951913"/>
              <a:ext cx="12192000" cy="90608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132" y="5951913"/>
              <a:ext cx="847898" cy="832071"/>
            </a:xfrm>
            <a:prstGeom prst="rect">
              <a:avLst/>
            </a:prstGeom>
            <a:effectLst>
              <a:outerShdw blurRad="50800" dist="38100" dir="10800000" algn="r" rotWithShape="0">
                <a:prstClr val="black">
                  <a:alpha val="40000"/>
                </a:prstClr>
              </a:outerShdw>
            </a:effectLst>
          </p:spPr>
        </p:pic>
        <p:sp>
          <p:nvSpPr>
            <p:cNvPr id="10" name="Rectangle 9">
              <a:extLst>
                <a:ext uri="{FF2B5EF4-FFF2-40B4-BE49-F238E27FC236}">
                  <a16:creationId xmlns:a16="http://schemas.microsoft.com/office/drawing/2014/main" id="{B13B5147-B0A4-47F5-A90E-4A11DC357A14}"/>
                </a:ext>
              </a:extLst>
            </p:cNvPr>
            <p:cNvSpPr/>
            <p:nvPr/>
          </p:nvSpPr>
          <p:spPr>
            <a:xfrm>
              <a:off x="9171792" y="6308209"/>
              <a:ext cx="2182008" cy="369332"/>
            </a:xfrm>
            <a:prstGeom prst="rect">
              <a:avLst/>
            </a:prstGeom>
          </p:spPr>
          <p:txBody>
            <a:bodyPr wrap="none">
              <a:spAutoFit/>
            </a:bodyPr>
            <a:lstStyle/>
            <a:p>
              <a:r>
                <a:rPr lang="en-US" dirty="0">
                  <a:solidFill>
                    <a:schemeClr val="bg1"/>
                  </a:solidFill>
                  <a:latin typeface="Trebuchet MS" panose="020B0603020202020204" pitchFamily="34" charset="0"/>
                </a:rPr>
                <a:t>#FUTUREREADYCTE</a:t>
              </a:r>
            </a:p>
          </p:txBody>
        </p:sp>
      </p:grpSp>
    </p:spTree>
    <p:extLst>
      <p:ext uri="{BB962C8B-B14F-4D97-AF65-F5344CB8AC3E}">
        <p14:creationId xmlns:p14="http://schemas.microsoft.com/office/powerpoint/2010/main" val="3527250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C56AE8-0B7F-46E8-8F90-B29BDA57A6F9}"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4CF05-5AAC-4DFF-BDD3-8745D466126C}" type="slidenum">
              <a:rPr lang="en-US" smtClean="0"/>
              <a:t>‹#›</a:t>
            </a:fld>
            <a:endParaRPr lang="en-US"/>
          </a:p>
        </p:txBody>
      </p:sp>
      <p:grpSp>
        <p:nvGrpSpPr>
          <p:cNvPr id="8" name="Group 7"/>
          <p:cNvGrpSpPr/>
          <p:nvPr userDrawn="1"/>
        </p:nvGrpSpPr>
        <p:grpSpPr>
          <a:xfrm>
            <a:off x="0" y="5951913"/>
            <a:ext cx="12192000" cy="906087"/>
            <a:chOff x="0" y="5951913"/>
            <a:chExt cx="12192000" cy="906087"/>
          </a:xfrm>
        </p:grpSpPr>
        <p:sp>
          <p:nvSpPr>
            <p:cNvPr id="9" name="Rectangle 8"/>
            <p:cNvSpPr/>
            <p:nvPr/>
          </p:nvSpPr>
          <p:spPr>
            <a:xfrm>
              <a:off x="0" y="5951913"/>
              <a:ext cx="12192000" cy="90608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132" y="5951913"/>
              <a:ext cx="847898" cy="832071"/>
            </a:xfrm>
            <a:prstGeom prst="rect">
              <a:avLst/>
            </a:prstGeom>
            <a:effectLst>
              <a:outerShdw blurRad="50800" dist="38100" dir="10800000" algn="r" rotWithShape="0">
                <a:prstClr val="black">
                  <a:alpha val="40000"/>
                </a:prstClr>
              </a:outerShdw>
            </a:effectLst>
          </p:spPr>
        </p:pic>
        <p:sp>
          <p:nvSpPr>
            <p:cNvPr id="11" name="Rectangle 10">
              <a:extLst>
                <a:ext uri="{FF2B5EF4-FFF2-40B4-BE49-F238E27FC236}">
                  <a16:creationId xmlns:a16="http://schemas.microsoft.com/office/drawing/2014/main" id="{B13B5147-B0A4-47F5-A90E-4A11DC357A14}"/>
                </a:ext>
              </a:extLst>
            </p:cNvPr>
            <p:cNvSpPr/>
            <p:nvPr/>
          </p:nvSpPr>
          <p:spPr>
            <a:xfrm>
              <a:off x="9171792" y="6308209"/>
              <a:ext cx="2182008" cy="369332"/>
            </a:xfrm>
            <a:prstGeom prst="rect">
              <a:avLst/>
            </a:prstGeom>
          </p:spPr>
          <p:txBody>
            <a:bodyPr wrap="none">
              <a:spAutoFit/>
            </a:bodyPr>
            <a:lstStyle/>
            <a:p>
              <a:r>
                <a:rPr lang="en-US" dirty="0">
                  <a:solidFill>
                    <a:schemeClr val="bg1"/>
                  </a:solidFill>
                  <a:latin typeface="Trebuchet MS" panose="020B0603020202020204" pitchFamily="34" charset="0"/>
                </a:rPr>
                <a:t>#FUTUREREADYCTE</a:t>
              </a:r>
            </a:p>
          </p:txBody>
        </p:sp>
      </p:grpSp>
    </p:spTree>
    <p:extLst>
      <p:ext uri="{BB962C8B-B14F-4D97-AF65-F5344CB8AC3E}">
        <p14:creationId xmlns:p14="http://schemas.microsoft.com/office/powerpoint/2010/main" val="2532122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C56AE8-0B7F-46E8-8F90-B29BDA57A6F9}"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4CF05-5AAC-4DFF-BDD3-8745D466126C}" type="slidenum">
              <a:rPr lang="en-US" smtClean="0"/>
              <a:t>‹#›</a:t>
            </a:fld>
            <a:endParaRPr lang="en-US"/>
          </a:p>
        </p:txBody>
      </p:sp>
      <p:sp>
        <p:nvSpPr>
          <p:cNvPr id="8" name="Rectangle 7"/>
          <p:cNvSpPr/>
          <p:nvPr userDrawn="1"/>
        </p:nvSpPr>
        <p:spPr>
          <a:xfrm>
            <a:off x="0" y="5951913"/>
            <a:ext cx="12192000" cy="90608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132" y="5951913"/>
            <a:ext cx="847898" cy="832071"/>
          </a:xfrm>
          <a:prstGeom prst="rect">
            <a:avLst/>
          </a:prstGeom>
          <a:effectLst>
            <a:outerShdw blurRad="50800" dist="38100" dir="10800000" algn="r" rotWithShape="0">
              <a:prstClr val="black">
                <a:alpha val="40000"/>
              </a:prstClr>
            </a:outerShdw>
          </a:effectLst>
        </p:spPr>
      </p:pic>
      <p:sp>
        <p:nvSpPr>
          <p:cNvPr id="10" name="Rectangle 9">
            <a:extLst>
              <a:ext uri="{FF2B5EF4-FFF2-40B4-BE49-F238E27FC236}">
                <a16:creationId xmlns:a16="http://schemas.microsoft.com/office/drawing/2014/main" id="{2D6746C6-596B-496A-A18D-7171584C1306}"/>
              </a:ext>
            </a:extLst>
          </p:cNvPr>
          <p:cNvSpPr/>
          <p:nvPr userDrawn="1"/>
        </p:nvSpPr>
        <p:spPr>
          <a:xfrm>
            <a:off x="9510263" y="6336971"/>
            <a:ext cx="2182008" cy="369332"/>
          </a:xfrm>
          <a:prstGeom prst="rect">
            <a:avLst/>
          </a:prstGeom>
        </p:spPr>
        <p:txBody>
          <a:bodyPr wrap="none">
            <a:spAutoFit/>
          </a:bodyPr>
          <a:lstStyle/>
          <a:p>
            <a:r>
              <a:rPr lang="en-US" dirty="0">
                <a:solidFill>
                  <a:schemeClr val="bg1"/>
                </a:solidFill>
                <a:latin typeface="Trebuchet MS" panose="020B0603020202020204" pitchFamily="34" charset="0"/>
              </a:rPr>
              <a:t>#FUTUREREADYCTE</a:t>
            </a:r>
          </a:p>
        </p:txBody>
      </p:sp>
    </p:spTree>
    <p:extLst>
      <p:ext uri="{BB962C8B-B14F-4D97-AF65-F5344CB8AC3E}">
        <p14:creationId xmlns:p14="http://schemas.microsoft.com/office/powerpoint/2010/main" val="739162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4874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C56AE8-0B7F-46E8-8F90-B29BDA57A6F9}" type="datetimeFigureOut">
              <a:rPr lang="en-US" smtClean="0"/>
              <a:t>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4CF05-5AAC-4DFF-BDD3-8745D466126C}" type="slidenum">
              <a:rPr lang="en-US" smtClean="0"/>
              <a:t>‹#›</a:t>
            </a:fld>
            <a:endParaRPr lang="en-US"/>
          </a:p>
        </p:txBody>
      </p:sp>
      <p:sp>
        <p:nvSpPr>
          <p:cNvPr id="11" name="Rectangle 10"/>
          <p:cNvSpPr/>
          <p:nvPr userDrawn="1"/>
        </p:nvSpPr>
        <p:spPr>
          <a:xfrm>
            <a:off x="0" y="5951913"/>
            <a:ext cx="12192000" cy="90608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132" y="5951913"/>
            <a:ext cx="847898" cy="832071"/>
          </a:xfrm>
          <a:prstGeom prst="rect">
            <a:avLst/>
          </a:prstGeom>
          <a:effectLst>
            <a:outerShdw blurRad="50800" dist="38100" dir="10800000" algn="r" rotWithShape="0">
              <a:prstClr val="black">
                <a:alpha val="40000"/>
              </a:prstClr>
            </a:outerShdw>
          </a:effectLst>
        </p:spPr>
      </p:pic>
      <p:sp>
        <p:nvSpPr>
          <p:cNvPr id="13" name="Rectangle 12">
            <a:extLst>
              <a:ext uri="{FF2B5EF4-FFF2-40B4-BE49-F238E27FC236}">
                <a16:creationId xmlns:a16="http://schemas.microsoft.com/office/drawing/2014/main" id="{2D6746C6-596B-496A-A18D-7171584C1306}"/>
              </a:ext>
            </a:extLst>
          </p:cNvPr>
          <p:cNvSpPr/>
          <p:nvPr userDrawn="1"/>
        </p:nvSpPr>
        <p:spPr>
          <a:xfrm>
            <a:off x="9510263" y="6336971"/>
            <a:ext cx="2182008" cy="369332"/>
          </a:xfrm>
          <a:prstGeom prst="rect">
            <a:avLst/>
          </a:prstGeom>
        </p:spPr>
        <p:txBody>
          <a:bodyPr wrap="none">
            <a:spAutoFit/>
          </a:bodyPr>
          <a:lstStyle/>
          <a:p>
            <a:r>
              <a:rPr lang="en-US" dirty="0">
                <a:solidFill>
                  <a:schemeClr val="bg1"/>
                </a:solidFill>
                <a:latin typeface="Trebuchet MS" panose="020B0603020202020204" pitchFamily="34" charset="0"/>
              </a:rPr>
              <a:t>#FUTUREREADYCTE</a:t>
            </a:r>
          </a:p>
        </p:txBody>
      </p:sp>
    </p:spTree>
    <p:extLst>
      <p:ext uri="{BB962C8B-B14F-4D97-AF65-F5344CB8AC3E}">
        <p14:creationId xmlns:p14="http://schemas.microsoft.com/office/powerpoint/2010/main" val="39620612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688023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2875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C56AE8-0B7F-46E8-8F90-B29BDA57A6F9}" type="datetimeFigureOut">
              <a:rPr lang="en-US" smtClean="0"/>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F4CF05-5AAC-4DFF-BDD3-8745D466126C}" type="slidenum">
              <a:rPr lang="en-US" smtClean="0"/>
              <a:t>‹#›</a:t>
            </a:fld>
            <a:endParaRPr lang="en-US" dirty="0"/>
          </a:p>
        </p:txBody>
      </p:sp>
      <p:grpSp>
        <p:nvGrpSpPr>
          <p:cNvPr id="8" name="Group 7"/>
          <p:cNvGrpSpPr/>
          <p:nvPr userDrawn="1"/>
        </p:nvGrpSpPr>
        <p:grpSpPr>
          <a:xfrm>
            <a:off x="0" y="5951913"/>
            <a:ext cx="12192000" cy="906087"/>
            <a:chOff x="0" y="5951913"/>
            <a:chExt cx="12192000" cy="906087"/>
          </a:xfrm>
        </p:grpSpPr>
        <p:sp>
          <p:nvSpPr>
            <p:cNvPr id="9" name="Rectangle 8"/>
            <p:cNvSpPr/>
            <p:nvPr/>
          </p:nvSpPr>
          <p:spPr>
            <a:xfrm>
              <a:off x="0" y="5951913"/>
              <a:ext cx="12192000" cy="90608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132" y="5951913"/>
              <a:ext cx="847898" cy="832071"/>
            </a:xfrm>
            <a:prstGeom prst="rect">
              <a:avLst/>
            </a:prstGeom>
            <a:effectLst>
              <a:outerShdw blurRad="50800" dist="38100" dir="10800000" algn="r" rotWithShape="0">
                <a:prstClr val="black">
                  <a:alpha val="40000"/>
                </a:prstClr>
              </a:outerShdw>
            </a:effectLst>
          </p:spPr>
        </p:pic>
        <p:sp>
          <p:nvSpPr>
            <p:cNvPr id="11" name="Rectangle 10">
              <a:extLst>
                <a:ext uri="{FF2B5EF4-FFF2-40B4-BE49-F238E27FC236}">
                  <a16:creationId xmlns:a16="http://schemas.microsoft.com/office/drawing/2014/main" id="{B13B5147-B0A4-47F5-A90E-4A11DC357A14}"/>
                </a:ext>
              </a:extLst>
            </p:cNvPr>
            <p:cNvSpPr/>
            <p:nvPr/>
          </p:nvSpPr>
          <p:spPr>
            <a:xfrm>
              <a:off x="9171792" y="6308209"/>
              <a:ext cx="2182008" cy="369332"/>
            </a:xfrm>
            <a:prstGeom prst="rect">
              <a:avLst/>
            </a:prstGeom>
          </p:spPr>
          <p:txBody>
            <a:bodyPr wrap="none">
              <a:spAutoFit/>
            </a:bodyPr>
            <a:lstStyle/>
            <a:p>
              <a:r>
                <a:rPr lang="en-US" dirty="0">
                  <a:solidFill>
                    <a:schemeClr val="bg1"/>
                  </a:solidFill>
                  <a:latin typeface="Trebuchet MS" panose="020B0603020202020204" pitchFamily="34" charset="0"/>
                </a:rPr>
                <a:t>#FUTUREREADYCTE</a:t>
              </a:r>
            </a:p>
          </p:txBody>
        </p:sp>
      </p:grpSp>
    </p:spTree>
    <p:extLst>
      <p:ext uri="{BB962C8B-B14F-4D97-AF65-F5344CB8AC3E}">
        <p14:creationId xmlns:p14="http://schemas.microsoft.com/office/powerpoint/2010/main" val="39983741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287852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8374820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4873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33212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C56AE8-0B7F-46E8-8F90-B29BDA57A6F9}" type="datetimeFigureOut">
              <a:rPr lang="en-US" smtClean="0"/>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F4CF05-5AAC-4DFF-BDD3-8745D466126C}" type="slidenum">
              <a:rPr lang="en-US" smtClean="0"/>
              <a:t>‹#›</a:t>
            </a:fld>
            <a:endParaRPr lang="en-US" dirty="0"/>
          </a:p>
        </p:txBody>
      </p:sp>
      <p:sp>
        <p:nvSpPr>
          <p:cNvPr id="8" name="Rectangle 7"/>
          <p:cNvSpPr/>
          <p:nvPr userDrawn="1"/>
        </p:nvSpPr>
        <p:spPr>
          <a:xfrm>
            <a:off x="0" y="5951913"/>
            <a:ext cx="12192000" cy="90608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132" y="5951913"/>
            <a:ext cx="847898" cy="832071"/>
          </a:xfrm>
          <a:prstGeom prst="rect">
            <a:avLst/>
          </a:prstGeom>
          <a:effectLst>
            <a:outerShdw blurRad="50800" dist="38100" dir="10800000" algn="r" rotWithShape="0">
              <a:prstClr val="black">
                <a:alpha val="40000"/>
              </a:prstClr>
            </a:outerShdw>
          </a:effectLst>
        </p:spPr>
      </p:pic>
      <p:sp>
        <p:nvSpPr>
          <p:cNvPr id="10" name="Rectangle 9">
            <a:extLst>
              <a:ext uri="{FF2B5EF4-FFF2-40B4-BE49-F238E27FC236}">
                <a16:creationId xmlns:a16="http://schemas.microsoft.com/office/drawing/2014/main" id="{2D6746C6-596B-496A-A18D-7171584C1306}"/>
              </a:ext>
            </a:extLst>
          </p:cNvPr>
          <p:cNvSpPr/>
          <p:nvPr userDrawn="1"/>
        </p:nvSpPr>
        <p:spPr>
          <a:xfrm>
            <a:off x="9510263" y="6336971"/>
            <a:ext cx="2182008" cy="369332"/>
          </a:xfrm>
          <a:prstGeom prst="rect">
            <a:avLst/>
          </a:prstGeom>
        </p:spPr>
        <p:txBody>
          <a:bodyPr wrap="none">
            <a:spAutoFit/>
          </a:bodyPr>
          <a:lstStyle/>
          <a:p>
            <a:r>
              <a:rPr lang="en-US" dirty="0">
                <a:solidFill>
                  <a:schemeClr val="bg1"/>
                </a:solidFill>
                <a:latin typeface="Trebuchet MS" panose="020B0603020202020204" pitchFamily="34" charset="0"/>
              </a:rPr>
              <a:t>#FUTUREREADYCTE</a:t>
            </a:r>
          </a:p>
        </p:txBody>
      </p:sp>
    </p:spTree>
    <p:extLst>
      <p:ext uri="{BB962C8B-B14F-4D97-AF65-F5344CB8AC3E}">
        <p14:creationId xmlns:p14="http://schemas.microsoft.com/office/powerpoint/2010/main" val="411307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4C56AE8-0B7F-46E8-8F90-B29BDA57A6F9}" type="datetimeFigureOut">
              <a:rPr lang="en-US" smtClean="0"/>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F4CF05-5AAC-4DFF-BDD3-8745D466126C}" type="slidenum">
              <a:rPr lang="en-US" smtClean="0"/>
              <a:t>‹#›</a:t>
            </a:fld>
            <a:endParaRPr lang="en-US" dirty="0"/>
          </a:p>
        </p:txBody>
      </p:sp>
    </p:spTree>
    <p:extLst>
      <p:ext uri="{BB962C8B-B14F-4D97-AF65-F5344CB8AC3E}">
        <p14:creationId xmlns:p14="http://schemas.microsoft.com/office/powerpoint/2010/main" val="1934712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C56AE8-0B7F-46E8-8F90-B29BDA57A6F9}" type="datetimeFigureOut">
              <a:rPr lang="en-US" smtClean="0"/>
              <a:t>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EF4CF05-5AAC-4DFF-BDD3-8745D466126C}" type="slidenum">
              <a:rPr lang="en-US" smtClean="0"/>
              <a:t>‹#›</a:t>
            </a:fld>
            <a:endParaRPr lang="en-US" dirty="0"/>
          </a:p>
        </p:txBody>
      </p:sp>
      <p:sp>
        <p:nvSpPr>
          <p:cNvPr id="11" name="Rectangle 10"/>
          <p:cNvSpPr/>
          <p:nvPr userDrawn="1"/>
        </p:nvSpPr>
        <p:spPr>
          <a:xfrm>
            <a:off x="0" y="5951913"/>
            <a:ext cx="12192000" cy="90608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132" y="5951913"/>
            <a:ext cx="847898" cy="832071"/>
          </a:xfrm>
          <a:prstGeom prst="rect">
            <a:avLst/>
          </a:prstGeom>
          <a:effectLst>
            <a:outerShdw blurRad="50800" dist="38100" dir="10800000" algn="r" rotWithShape="0">
              <a:prstClr val="black">
                <a:alpha val="40000"/>
              </a:prstClr>
            </a:outerShdw>
          </a:effectLst>
        </p:spPr>
      </p:pic>
      <p:sp>
        <p:nvSpPr>
          <p:cNvPr id="13" name="Rectangle 12">
            <a:extLst>
              <a:ext uri="{FF2B5EF4-FFF2-40B4-BE49-F238E27FC236}">
                <a16:creationId xmlns:a16="http://schemas.microsoft.com/office/drawing/2014/main" id="{2D6746C6-596B-496A-A18D-7171584C1306}"/>
              </a:ext>
            </a:extLst>
          </p:cNvPr>
          <p:cNvSpPr/>
          <p:nvPr userDrawn="1"/>
        </p:nvSpPr>
        <p:spPr>
          <a:xfrm>
            <a:off x="9510263" y="6336971"/>
            <a:ext cx="2182008" cy="369332"/>
          </a:xfrm>
          <a:prstGeom prst="rect">
            <a:avLst/>
          </a:prstGeom>
        </p:spPr>
        <p:txBody>
          <a:bodyPr wrap="none">
            <a:spAutoFit/>
          </a:bodyPr>
          <a:lstStyle/>
          <a:p>
            <a:r>
              <a:rPr lang="en-US" dirty="0">
                <a:solidFill>
                  <a:schemeClr val="bg1"/>
                </a:solidFill>
                <a:latin typeface="Trebuchet MS" panose="020B0603020202020204" pitchFamily="34" charset="0"/>
              </a:rPr>
              <a:t>#FUTUREREADYCTE</a:t>
            </a:r>
          </a:p>
        </p:txBody>
      </p:sp>
    </p:spTree>
    <p:extLst>
      <p:ext uri="{BB962C8B-B14F-4D97-AF65-F5344CB8AC3E}">
        <p14:creationId xmlns:p14="http://schemas.microsoft.com/office/powerpoint/2010/main" val="138271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C56AE8-0B7F-46E8-8F90-B29BDA57A6F9}" type="datetimeFigureOut">
              <a:rPr lang="en-US" smtClean="0"/>
              <a:t>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EF4CF05-5AAC-4DFF-BDD3-8745D466126C}" type="slidenum">
              <a:rPr lang="en-US" smtClean="0"/>
              <a:t>‹#›</a:t>
            </a:fld>
            <a:endParaRPr lang="en-US" dirty="0"/>
          </a:p>
        </p:txBody>
      </p:sp>
    </p:spTree>
    <p:extLst>
      <p:ext uri="{BB962C8B-B14F-4D97-AF65-F5344CB8AC3E}">
        <p14:creationId xmlns:p14="http://schemas.microsoft.com/office/powerpoint/2010/main" val="294222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C56AE8-0B7F-46E8-8F90-B29BDA57A6F9}" type="datetimeFigureOut">
              <a:rPr lang="en-US" smtClean="0"/>
              <a:t>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EF4CF05-5AAC-4DFF-BDD3-8745D466126C}" type="slidenum">
              <a:rPr lang="en-US" smtClean="0"/>
              <a:t>‹#›</a:t>
            </a:fld>
            <a:endParaRPr lang="en-US" dirty="0"/>
          </a:p>
        </p:txBody>
      </p:sp>
    </p:spTree>
    <p:extLst>
      <p:ext uri="{BB962C8B-B14F-4D97-AF65-F5344CB8AC3E}">
        <p14:creationId xmlns:p14="http://schemas.microsoft.com/office/powerpoint/2010/main" val="2976552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C56AE8-0B7F-46E8-8F90-B29BDA57A6F9}" type="datetimeFigureOut">
              <a:rPr lang="en-US" smtClean="0"/>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F4CF05-5AAC-4DFF-BDD3-8745D466126C}" type="slidenum">
              <a:rPr lang="en-US" smtClean="0"/>
              <a:t>‹#›</a:t>
            </a:fld>
            <a:endParaRPr lang="en-US" dirty="0"/>
          </a:p>
        </p:txBody>
      </p:sp>
    </p:spTree>
    <p:extLst>
      <p:ext uri="{BB962C8B-B14F-4D97-AF65-F5344CB8AC3E}">
        <p14:creationId xmlns:p14="http://schemas.microsoft.com/office/powerpoint/2010/main" val="344756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C56AE8-0B7F-46E8-8F90-B29BDA57A6F9}" type="datetimeFigureOut">
              <a:rPr lang="en-US" smtClean="0"/>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F4CF05-5AAC-4DFF-BDD3-8745D466126C}" type="slidenum">
              <a:rPr lang="en-US" smtClean="0"/>
              <a:t>‹#›</a:t>
            </a:fld>
            <a:endParaRPr lang="en-US" dirty="0"/>
          </a:p>
        </p:txBody>
      </p:sp>
    </p:spTree>
    <p:extLst>
      <p:ext uri="{BB962C8B-B14F-4D97-AF65-F5344CB8AC3E}">
        <p14:creationId xmlns:p14="http://schemas.microsoft.com/office/powerpoint/2010/main" val="2863059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56AE8-0B7F-46E8-8F90-B29BDA57A6F9}" type="datetimeFigureOut">
              <a:rPr lang="en-US" smtClean="0"/>
              <a:t>2/9/2023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4CF05-5AAC-4DFF-BDD3-8745D466126C}" type="slidenum">
              <a:rPr lang="en-US" smtClean="0"/>
              <a:t>‹#›</a:t>
            </a:fld>
            <a:endParaRPr lang="en-US" dirty="0"/>
          </a:p>
        </p:txBody>
      </p:sp>
      <p:sp>
        <p:nvSpPr>
          <p:cNvPr id="8" name="Rectangle 7"/>
          <p:cNvSpPr/>
          <p:nvPr userDrawn="1"/>
        </p:nvSpPr>
        <p:spPr>
          <a:xfrm>
            <a:off x="0" y="5951913"/>
            <a:ext cx="12192000" cy="90608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16132" y="5951913"/>
            <a:ext cx="847898" cy="832071"/>
          </a:xfrm>
          <a:prstGeom prst="rect">
            <a:avLst/>
          </a:prstGeom>
          <a:effectLst>
            <a:outerShdw blurRad="50800" dist="38100" dir="10800000" algn="r" rotWithShape="0">
              <a:prstClr val="black">
                <a:alpha val="40000"/>
              </a:prstClr>
            </a:outerShdw>
          </a:effectLst>
        </p:spPr>
      </p:pic>
      <p:sp>
        <p:nvSpPr>
          <p:cNvPr id="10" name="Rectangle 9">
            <a:extLst>
              <a:ext uri="{FF2B5EF4-FFF2-40B4-BE49-F238E27FC236}">
                <a16:creationId xmlns:a16="http://schemas.microsoft.com/office/drawing/2014/main" id="{2D6746C6-596B-496A-A18D-7171584C1306}"/>
              </a:ext>
            </a:extLst>
          </p:cNvPr>
          <p:cNvSpPr/>
          <p:nvPr userDrawn="1"/>
        </p:nvSpPr>
        <p:spPr>
          <a:xfrm>
            <a:off x="9510263" y="6336971"/>
            <a:ext cx="2182008" cy="369332"/>
          </a:xfrm>
          <a:prstGeom prst="rect">
            <a:avLst/>
          </a:prstGeom>
        </p:spPr>
        <p:txBody>
          <a:bodyPr wrap="none">
            <a:spAutoFit/>
          </a:bodyPr>
          <a:lstStyle/>
          <a:p>
            <a:r>
              <a:rPr lang="en-US" dirty="0">
                <a:solidFill>
                  <a:schemeClr val="bg1"/>
                </a:solidFill>
                <a:latin typeface="Trebuchet MS" panose="020B0603020202020204" pitchFamily="34" charset="0"/>
              </a:rPr>
              <a:t>#FUTUREREADYCTE</a:t>
            </a:r>
          </a:p>
        </p:txBody>
      </p:sp>
    </p:spTree>
    <p:extLst>
      <p:ext uri="{BB962C8B-B14F-4D97-AF65-F5344CB8AC3E}">
        <p14:creationId xmlns:p14="http://schemas.microsoft.com/office/powerpoint/2010/main" val="292893014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9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56AE8-0B7F-46E8-8F90-B29BDA57A6F9}" type="datetimeFigureOut">
              <a:rPr lang="en-US" smtClean="0"/>
              <a:t>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4CF05-5AAC-4DFF-BDD3-8745D466126C}" type="slidenum">
              <a:rPr lang="en-US" smtClean="0"/>
              <a:t>‹#›</a:t>
            </a:fld>
            <a:endParaRPr lang="en-US"/>
          </a:p>
        </p:txBody>
      </p:sp>
      <p:sp>
        <p:nvSpPr>
          <p:cNvPr id="8" name="Rectangle 7"/>
          <p:cNvSpPr/>
          <p:nvPr userDrawn="1"/>
        </p:nvSpPr>
        <p:spPr>
          <a:xfrm>
            <a:off x="0" y="5951913"/>
            <a:ext cx="12192000" cy="90608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16132" y="5951913"/>
            <a:ext cx="847898" cy="832071"/>
          </a:xfrm>
          <a:prstGeom prst="rect">
            <a:avLst/>
          </a:prstGeom>
          <a:effectLst>
            <a:outerShdw blurRad="50800" dist="38100" dir="10800000" algn="r" rotWithShape="0">
              <a:prstClr val="black">
                <a:alpha val="40000"/>
              </a:prstClr>
            </a:outerShdw>
          </a:effectLst>
        </p:spPr>
      </p:pic>
      <p:sp>
        <p:nvSpPr>
          <p:cNvPr id="10" name="Rectangle 9">
            <a:extLst>
              <a:ext uri="{FF2B5EF4-FFF2-40B4-BE49-F238E27FC236}">
                <a16:creationId xmlns:a16="http://schemas.microsoft.com/office/drawing/2014/main" id="{2D6746C6-596B-496A-A18D-7171584C1306}"/>
              </a:ext>
            </a:extLst>
          </p:cNvPr>
          <p:cNvSpPr/>
          <p:nvPr userDrawn="1"/>
        </p:nvSpPr>
        <p:spPr>
          <a:xfrm>
            <a:off x="9510263" y="6336971"/>
            <a:ext cx="2182008" cy="369332"/>
          </a:xfrm>
          <a:prstGeom prst="rect">
            <a:avLst/>
          </a:prstGeom>
        </p:spPr>
        <p:txBody>
          <a:bodyPr wrap="none">
            <a:spAutoFit/>
          </a:bodyPr>
          <a:lstStyle/>
          <a:p>
            <a:r>
              <a:rPr lang="en-US" dirty="0">
                <a:solidFill>
                  <a:schemeClr val="bg1"/>
                </a:solidFill>
                <a:latin typeface="Trebuchet MS" panose="020B0603020202020204" pitchFamily="34" charset="0"/>
              </a:rPr>
              <a:t>#FUTUREREADYCTE</a:t>
            </a:r>
          </a:p>
        </p:txBody>
      </p:sp>
    </p:spTree>
    <p:extLst>
      <p:ext uri="{BB962C8B-B14F-4D97-AF65-F5344CB8AC3E}">
        <p14:creationId xmlns:p14="http://schemas.microsoft.com/office/powerpoint/2010/main" val="3049942028"/>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hyperlink" Target="https://forms.office.com/Pages/ResponsePage.aspx?id=xeIEJ_Upfk-5HL1W8GhZlfHbtXXQ1T9AuWZGyJXls_pUMDkxMjIxUFZFQUtYMlBPU1o1TVFUQ01KSC4u" TargetMode="External"/><Relationship Id="rId2" Type="http://schemas.openxmlformats.org/officeDocument/2006/relationships/hyperlink" Target="https://ed.sc.gov/instruction/career-and-technical-education/programs-and-courses/cte-course-standards/personal-finance-5141-draft-standards/" TargetMode="External"/><Relationship Id="rId1" Type="http://schemas.openxmlformats.org/officeDocument/2006/relationships/slideLayout" Target="../slideLayouts/slideLayout14.xml"/><Relationship Id="rId5" Type="http://schemas.openxmlformats.org/officeDocument/2006/relationships/hyperlink" Target="https://ebsummit.info/registration" TargetMode="External"/><Relationship Id="rId4" Type="http://schemas.openxmlformats.org/officeDocument/2006/relationships/hyperlink" Target="https://docs.google.com/document/d/102ckA_0lcYCWRHz_cY7_i95kEJEsLy0K/edit?usp=sharing&amp;ouid=101437081617400424956&amp;rtpof=true&amp;sd=tru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19.xml"/><Relationship Id="rId1" Type="http://schemas.openxmlformats.org/officeDocument/2006/relationships/video" Target="https://www.youtube.com/embed/7wkR1xb6od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d.sc.gov/instruction/career-and-technical-education/scde-cte-personnel-contact-information/scde-cate-personnel-contact-information/"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hyperlink" Target="https://www.scstatehouse.gov/sess125_2023-2024/bills/3726.htm" TargetMode="Externa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canva.com/design/DAFXYoPmEq4/F1TgR9R8HbCrA6xEJdhCjw/view?utm_content=DAFXYoPmEq4&amp;utm_campaign=designshare&amp;utm_medium=link&amp;utm_source=publishsharelink&amp;mode=preview" TargetMode="External"/><Relationship Id="rId7" Type="http://schemas.openxmlformats.org/officeDocument/2006/relationships/image" Target="../media/image6.png"/><Relationship Id="rId2" Type="http://schemas.openxmlformats.org/officeDocument/2006/relationships/hyperlink" Target="https://drive.google.com/drive/folders/1PTNcB8bPPEtJvPxEgsOCOt0rSziXuMkF?usp=sharing" TargetMode="External"/><Relationship Id="rId1" Type="http://schemas.openxmlformats.org/officeDocument/2006/relationships/slideLayout" Target="../slideLayouts/slideLayout15.xml"/><Relationship Id="rId6" Type="http://schemas.openxmlformats.org/officeDocument/2006/relationships/hyperlink" Target="https://ebsummit.info/submit-a-proposal" TargetMode="External"/><Relationship Id="rId5" Type="http://schemas.openxmlformats.org/officeDocument/2006/relationships/hyperlink" Target="https://ebsummit.info/" TargetMode="External"/><Relationship Id="rId4" Type="http://schemas.openxmlformats.org/officeDocument/2006/relationships/hyperlink" Target="https://nam10.safelinks.protection.outlook.com/?url=https%3A%2F%2Fscde.formstack.com%2Fforms%2Fcte_showcase_day_at_the_capitol&amp;data=05%7C01%7Cjwiseman%40ed.sc.gov%7C100093824d254f18421708daf33953c9%7C2704e2c529f54f7eb91cbd56f0685995%7C0%7C0%7C638089724798639455%7CUnknown%7CTWFpbGZsb3d8eyJWIjoiMC4wLjAwMDAiLCJQIjoiV2luMzIiLCJBTiI6Ik1haWwiLCJXVCI6Mn0%3D%7C3000%7C%7C%7C&amp;sdata=cnMg%2FhbFdQxJj98%2BcJzTsc%2Bvdq%2Ff1RRPdo6lhGK2UYs%3D&amp;reserved=0" TargetMode="External"/><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379" y="321568"/>
            <a:ext cx="5501468" cy="3030969"/>
          </a:xfrm>
          <a:prstGeom prst="rect">
            <a:avLst/>
          </a:prstGeom>
        </p:spPr>
      </p:pic>
      <p:sp>
        <p:nvSpPr>
          <p:cNvPr id="7" name="TextBox 6"/>
          <p:cNvSpPr txBox="1"/>
          <p:nvPr/>
        </p:nvSpPr>
        <p:spPr>
          <a:xfrm>
            <a:off x="393107" y="3204673"/>
            <a:ext cx="11425727" cy="1754326"/>
          </a:xfrm>
          <a:prstGeom prst="rect">
            <a:avLst/>
          </a:prstGeom>
          <a:noFill/>
        </p:spPr>
        <p:txBody>
          <a:bodyPr wrap="square" rtlCol="0">
            <a:spAutoFit/>
          </a:bodyPr>
          <a:lstStyle/>
          <a:p>
            <a:pPr algn="ctr"/>
            <a:endParaRPr lang="en-US" sz="5400" dirty="0" smtClean="0">
              <a:latin typeface="Times New Roman" panose="02020603050405020304" pitchFamily="18" charset="0"/>
              <a:cs typeface="Times New Roman" panose="02020603050405020304" pitchFamily="18" charset="0"/>
            </a:endParaRPr>
          </a:p>
          <a:p>
            <a:pPr algn="ctr"/>
            <a:r>
              <a:rPr lang="en-US" sz="5400" dirty="0" smtClean="0">
                <a:latin typeface="Times New Roman" panose="02020603050405020304" pitchFamily="18" charset="0"/>
                <a:cs typeface="Times New Roman" panose="02020603050405020304" pitchFamily="18" charset="0"/>
              </a:rPr>
              <a:t>February 16, 2023</a:t>
            </a:r>
            <a:endParaRPr lang="en-US" sz="54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239E4DA-F25F-E580-63D1-5C8331558B1B}"/>
              </a:ext>
            </a:extLst>
          </p:cNvPr>
          <p:cNvPicPr>
            <a:picLocks noChangeAspect="1"/>
          </p:cNvPicPr>
          <p:nvPr/>
        </p:nvPicPr>
        <p:blipFill>
          <a:blip r:embed="rId4"/>
          <a:stretch>
            <a:fillRect/>
          </a:stretch>
        </p:blipFill>
        <p:spPr>
          <a:xfrm>
            <a:off x="6171984" y="1184177"/>
            <a:ext cx="4188419" cy="1697579"/>
          </a:xfrm>
          <a:prstGeom prst="rect">
            <a:avLst/>
          </a:prstGeom>
        </p:spPr>
      </p:pic>
    </p:spTree>
    <p:extLst>
      <p:ext uri="{BB962C8B-B14F-4D97-AF65-F5344CB8AC3E}">
        <p14:creationId xmlns:p14="http://schemas.microsoft.com/office/powerpoint/2010/main" val="4112451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Personal Finance Timeline</a:t>
            </a:r>
            <a:endParaRPr lang="en-US" dirty="0"/>
          </a:p>
        </p:txBody>
      </p:sp>
      <p:graphicFrame>
        <p:nvGraphicFramePr>
          <p:cNvPr id="6" name="Content Placeholder 5"/>
          <p:cNvGraphicFramePr>
            <a:graphicFrameLocks noGrp="1"/>
          </p:cNvGraphicFramePr>
          <p:nvPr>
            <p:ph sz="half" idx="1"/>
            <p:extLst/>
          </p:nvPr>
        </p:nvGraphicFramePr>
        <p:xfrm>
          <a:off x="603250" y="1592263"/>
          <a:ext cx="5303838" cy="40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7"/>
          <p:cNvGraphicFramePr>
            <a:graphicFrameLocks noGrp="1"/>
          </p:cNvGraphicFramePr>
          <p:nvPr>
            <p:ph sz="half" idx="2"/>
            <p:extLst/>
          </p:nvPr>
        </p:nvGraphicFramePr>
        <p:xfrm>
          <a:off x="6284913" y="1581150"/>
          <a:ext cx="5303837" cy="40052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28880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Personal Finance </a:t>
            </a:r>
            <a:r>
              <a:rPr lang="en-US" dirty="0" smtClean="0">
                <a:latin typeface="Times New Roman" panose="02020603050405020304" pitchFamily="18" charset="0"/>
                <a:cs typeface="Times New Roman" panose="02020603050405020304" pitchFamily="18" charset="0"/>
              </a:rPr>
              <a:t>Timeline </a:t>
            </a:r>
            <a:r>
              <a:rPr lang="en-US" dirty="0" smtClean="0">
                <a:solidFill>
                  <a:schemeClr val="bg1"/>
                </a:solidFill>
                <a:latin typeface="Times New Roman" panose="02020603050405020304" pitchFamily="18" charset="0"/>
                <a:cs typeface="Times New Roman" panose="02020603050405020304" pitchFamily="18" charset="0"/>
              </a:rPr>
              <a:t>Continued</a:t>
            </a:r>
            <a:endParaRPr lang="en-US" dirty="0">
              <a:solidFill>
                <a:schemeClr val="bg1"/>
              </a:solidFill>
            </a:endParaRPr>
          </a:p>
        </p:txBody>
      </p:sp>
      <p:graphicFrame>
        <p:nvGraphicFramePr>
          <p:cNvPr id="6" name="Content Placeholder 5" descr="Personal Finance timeline December 2022 through February-March 2023"/>
          <p:cNvGraphicFramePr>
            <a:graphicFrameLocks noGrp="1"/>
          </p:cNvGraphicFramePr>
          <p:nvPr>
            <p:ph sz="half" idx="1"/>
            <p:extLst/>
          </p:nvPr>
        </p:nvGraphicFramePr>
        <p:xfrm>
          <a:off x="767750" y="1349829"/>
          <a:ext cx="5181600" cy="4748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Content Placeholder 8" descr="Personal Finance timeline March 2023 through May 2023" title="Personal Finance Timeline"/>
          <p:cNvGraphicFramePr>
            <a:graphicFrameLocks noGrp="1"/>
          </p:cNvGraphicFramePr>
          <p:nvPr>
            <p:ph sz="half" idx="2"/>
            <p:extLst/>
          </p:nvPr>
        </p:nvGraphicFramePr>
        <p:xfrm>
          <a:off x="6172200" y="1349829"/>
          <a:ext cx="5181600" cy="474875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387998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Personal Finance Timeline </a:t>
            </a:r>
            <a:r>
              <a:rPr lang="en-US" dirty="0" smtClean="0">
                <a:solidFill>
                  <a:schemeClr val="bg1"/>
                </a:solidFill>
                <a:latin typeface="Times New Roman" panose="02020603050405020304" pitchFamily="18" charset="0"/>
                <a:cs typeface="Times New Roman" panose="02020603050405020304" pitchFamily="18" charset="0"/>
              </a:rPr>
              <a:t>Con’t2</a:t>
            </a:r>
            <a:endParaRPr lang="en-US" dirty="0">
              <a:solidFill>
                <a:schemeClr val="bg1"/>
              </a:solidFill>
            </a:endParaRPr>
          </a:p>
        </p:txBody>
      </p:sp>
      <p:graphicFrame>
        <p:nvGraphicFramePr>
          <p:cNvPr id="7" name="Content Placeholder 6" descr="Personal Finance timeline June 2023 through December 2023"/>
          <p:cNvGraphicFramePr>
            <a:graphicFrameLocks noGrp="1"/>
          </p:cNvGraphicFramePr>
          <p:nvPr>
            <p:ph idx="1"/>
            <p:extLst/>
          </p:nvPr>
        </p:nvGraphicFramePr>
        <p:xfrm>
          <a:off x="771653" y="1462405"/>
          <a:ext cx="6534839"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3423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Field Review Comments </a:t>
            </a:r>
            <a:r>
              <a:rPr lang="en-US" dirty="0" smtClean="0"/>
              <a:t>Summary</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5833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Important Links</a:t>
            </a:r>
            <a:endParaRPr lang="en-US" dirty="0"/>
          </a:p>
        </p:txBody>
      </p:sp>
      <p:sp>
        <p:nvSpPr>
          <p:cNvPr id="5" name="Content Placeholder 4"/>
          <p:cNvSpPr>
            <a:spLocks noGrp="1"/>
          </p:cNvSpPr>
          <p:nvPr>
            <p:ph idx="1"/>
          </p:nvPr>
        </p:nvSpPr>
        <p:spPr/>
        <p:txBody>
          <a:bodyPr>
            <a:normAutofit/>
          </a:bodyPr>
          <a:lstStyle/>
          <a:p>
            <a:r>
              <a:rPr lang="en-US" sz="2400" dirty="0" smtClean="0">
                <a:hlinkClick r:id="rId2"/>
              </a:rPr>
              <a:t>Personal Finance Course-Draft</a:t>
            </a:r>
            <a:endParaRPr lang="en-US" sz="2400" dirty="0" smtClean="0">
              <a:hlinkClick r:id=""/>
            </a:endParaRPr>
          </a:p>
          <a:p>
            <a:endParaRPr lang="en-US" sz="2400" dirty="0" smtClean="0">
              <a:hlinkClick r:id=""/>
            </a:endParaRPr>
          </a:p>
          <a:p>
            <a:r>
              <a:rPr lang="en-US" sz="2400" dirty="0" smtClean="0">
                <a:hlinkClick r:id="rId3"/>
              </a:rPr>
              <a:t>Field Review Form Link</a:t>
            </a:r>
            <a:endParaRPr lang="en-US" sz="2400" dirty="0" smtClean="0"/>
          </a:p>
          <a:p>
            <a:endParaRPr lang="en-US" sz="2400" dirty="0"/>
          </a:p>
          <a:p>
            <a:r>
              <a:rPr lang="en-US" sz="2400" dirty="0" smtClean="0">
                <a:hlinkClick r:id="rId4"/>
              </a:rPr>
              <a:t>Personal Finance FAQs</a:t>
            </a:r>
            <a:endParaRPr lang="en-US" sz="2400" dirty="0" smtClean="0"/>
          </a:p>
          <a:p>
            <a:pPr marL="0" indent="0">
              <a:buNone/>
            </a:pPr>
            <a:endParaRPr lang="en-US" sz="2400" dirty="0"/>
          </a:p>
          <a:p>
            <a:r>
              <a:rPr lang="en-US" sz="2400" dirty="0" smtClean="0">
                <a:hlinkClick r:id="rId5"/>
              </a:rPr>
              <a:t>Personal Finance Track at the Education and Business Summit Registration</a:t>
            </a:r>
            <a:endParaRPr lang="en-US" sz="2400" dirty="0"/>
          </a:p>
        </p:txBody>
      </p:sp>
    </p:spTree>
    <p:extLst>
      <p:ext uri="{BB962C8B-B14F-4D97-AF65-F5344CB8AC3E}">
        <p14:creationId xmlns:p14="http://schemas.microsoft.com/office/powerpoint/2010/main" val="21944034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7wkR1xb6ods"/>
          <p:cNvPicPr>
            <a:picLocks noRot="1" noChangeAspect="1"/>
          </p:cNvPicPr>
          <p:nvPr>
            <a:videoFile r:link="rId1"/>
          </p:nvPr>
        </p:nvPicPr>
        <p:blipFill>
          <a:blip r:embed="rId3"/>
          <a:stretch>
            <a:fillRect/>
          </a:stretch>
        </p:blipFill>
        <p:spPr>
          <a:xfrm>
            <a:off x="1208117" y="380827"/>
            <a:ext cx="9107978" cy="5123238"/>
          </a:xfrm>
          <a:prstGeom prst="rect">
            <a:avLst/>
          </a:prstGeom>
        </p:spPr>
      </p:pic>
    </p:spTree>
    <p:extLst>
      <p:ext uri="{BB962C8B-B14F-4D97-AF65-F5344CB8AC3E}">
        <p14:creationId xmlns:p14="http://schemas.microsoft.com/office/powerpoint/2010/main" val="1679595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title="straight blue line"/>
          <p:cNvCxnSpPr/>
          <p:nvPr/>
        </p:nvCxnSpPr>
        <p:spPr>
          <a:xfrm flipV="1">
            <a:off x="897775" y="805542"/>
            <a:ext cx="10058400" cy="8312"/>
          </a:xfrm>
          <a:prstGeom prst="line">
            <a:avLst/>
          </a:prstGeom>
          <a:ln w="19050">
            <a:solidFill>
              <a:schemeClr val="accent1">
                <a:lumMod val="50000"/>
              </a:schemeClr>
            </a:solidFill>
          </a:ln>
        </p:spPr>
        <p:style>
          <a:lnRef idx="1">
            <a:schemeClr val="accent5"/>
          </a:lnRef>
          <a:fillRef idx="0">
            <a:schemeClr val="accent5"/>
          </a:fillRef>
          <a:effectRef idx="0">
            <a:schemeClr val="accent5"/>
          </a:effectRef>
          <a:fontRef idx="minor">
            <a:schemeClr val="tx1"/>
          </a:fontRef>
        </p:style>
      </p:cxnSp>
      <p:sp>
        <p:nvSpPr>
          <p:cNvPr id="3" name="TextBox 2"/>
          <p:cNvSpPr txBox="1"/>
          <p:nvPr/>
        </p:nvSpPr>
        <p:spPr>
          <a:xfrm>
            <a:off x="819868" y="1099742"/>
            <a:ext cx="10524328" cy="2554545"/>
          </a:xfrm>
          <a:prstGeom prst="rect">
            <a:avLst/>
          </a:prstGeom>
          <a:noFill/>
        </p:spPr>
        <p:txBody>
          <a:bodyPr wrap="square" rtlCol="0">
            <a:spAutoFit/>
          </a:bodyPr>
          <a:lstStyle/>
          <a:p>
            <a:pPr algn="ctr"/>
            <a:r>
              <a:rPr lang="en-US" sz="4000" b="1" dirty="0">
                <a:latin typeface="Times New Roman" panose="02020603050405020304" pitchFamily="18" charset="0"/>
                <a:cs typeface="Times New Roman" panose="02020603050405020304" pitchFamily="18" charset="0"/>
              </a:rPr>
              <a:t>Please contact us if you have any questions or concerns. </a:t>
            </a:r>
          </a:p>
          <a:p>
            <a:pPr algn="ctr"/>
            <a:r>
              <a:rPr lang="en-US" sz="4000" b="1" dirty="0" err="1" smtClean="0">
                <a:latin typeface="Times New Roman" panose="02020603050405020304" pitchFamily="18" charset="0"/>
                <a:cs typeface="Times New Roman" panose="02020603050405020304" pitchFamily="18" charset="0"/>
              </a:rPr>
              <a:t>Quincie</a:t>
            </a:r>
            <a:r>
              <a:rPr lang="en-US" sz="4000" b="1" dirty="0" smtClean="0">
                <a:latin typeface="Times New Roman" panose="02020603050405020304" pitchFamily="18" charset="0"/>
                <a:cs typeface="Times New Roman" panose="02020603050405020304" pitchFamily="18" charset="0"/>
              </a:rPr>
              <a:t> Moore, </a:t>
            </a:r>
            <a:r>
              <a:rPr lang="en-US" sz="4000" b="1" dirty="0" err="1" smtClean="0">
                <a:latin typeface="Times New Roman" panose="02020603050405020304" pitchFamily="18" charset="0"/>
                <a:cs typeface="Times New Roman" panose="02020603050405020304" pitchFamily="18" charset="0"/>
              </a:rPr>
              <a:t>Ph.D</a:t>
            </a:r>
            <a:r>
              <a:rPr lang="en-US" sz="4000" b="1" dirty="0" smtClean="0">
                <a:latin typeface="Times New Roman" panose="02020603050405020304" pitchFamily="18" charset="0"/>
                <a:cs typeface="Times New Roman" panose="02020603050405020304" pitchFamily="18" charset="0"/>
              </a:rPr>
              <a:t>  qmoore@ed.sc.gov</a:t>
            </a:r>
            <a:endParaRPr lang="en-US" sz="4000" b="1" dirty="0">
              <a:latin typeface="Times New Roman" panose="02020603050405020304" pitchFamily="18" charset="0"/>
              <a:cs typeface="Times New Roman" panose="02020603050405020304" pitchFamily="18" charset="0"/>
            </a:endParaRPr>
          </a:p>
          <a:p>
            <a:pPr algn="ctr"/>
            <a:r>
              <a:rPr lang="en-US" sz="4000" b="1" dirty="0">
                <a:latin typeface="Times New Roman" panose="02020603050405020304" pitchFamily="18" charset="0"/>
                <a:cs typeface="Times New Roman" panose="02020603050405020304" pitchFamily="18" charset="0"/>
                <a:hlinkClick r:id="rId2"/>
              </a:rPr>
              <a:t>Click here for our contact information.</a:t>
            </a:r>
            <a:endParaRPr lang="en-US" sz="40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6881" y="3654287"/>
            <a:ext cx="4184457" cy="2305378"/>
          </a:xfrm>
          <a:prstGeom prst="rect">
            <a:avLst/>
          </a:prstGeom>
        </p:spPr>
      </p:pic>
    </p:spTree>
    <p:extLst>
      <p:ext uri="{BB962C8B-B14F-4D97-AF65-F5344CB8AC3E}">
        <p14:creationId xmlns:p14="http://schemas.microsoft.com/office/powerpoint/2010/main" val="2136852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Dr. Quincie Moore</a:t>
            </a:r>
          </a:p>
        </p:txBody>
      </p:sp>
      <p:sp>
        <p:nvSpPr>
          <p:cNvPr id="3" name="Text Placeholder 2"/>
          <p:cNvSpPr>
            <a:spLocks noGrp="1"/>
          </p:cNvSpPr>
          <p:nvPr>
            <p:ph type="body" idx="1"/>
          </p:nvPr>
        </p:nvSpPr>
        <p:spPr/>
        <p:txBody>
          <a:bodyPr/>
          <a:lstStyle/>
          <a:p>
            <a:r>
              <a:rPr lang="en-US" dirty="0" smtClean="0">
                <a:latin typeface="Times New Roman" panose="02020603050405020304" pitchFamily="18" charset="0"/>
                <a:cs typeface="Times New Roman" panose="02020603050405020304" pitchFamily="18" charset="0"/>
              </a:rPr>
              <a:t>Director - Office of Career </a:t>
            </a:r>
            <a:r>
              <a:rPr lang="en-US" dirty="0">
                <a:latin typeface="Times New Roman" panose="02020603050405020304" pitchFamily="18" charset="0"/>
                <a:cs typeface="Times New Roman" panose="02020603050405020304" pitchFamily="18" charset="0"/>
              </a:rPr>
              <a:t>&amp; Technical Education &amp; Student Transition Services</a:t>
            </a:r>
          </a:p>
        </p:txBody>
      </p:sp>
    </p:spTree>
    <p:extLst>
      <p:ext uri="{BB962C8B-B14F-4D97-AF65-F5344CB8AC3E}">
        <p14:creationId xmlns:p14="http://schemas.microsoft.com/office/powerpoint/2010/main" val="353403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561" y="3515331"/>
            <a:ext cx="11419886" cy="2852737"/>
          </a:xfrm>
        </p:spPr>
        <p:txBody>
          <a:bodyPr>
            <a:normAutofit fontScale="90000"/>
          </a:bodyPr>
          <a:lstStyle/>
          <a:p>
            <a:r>
              <a:rPr lang="en-US" sz="2800" b="1" dirty="0">
                <a:latin typeface="Times New Roman" panose="02020603050405020304" pitchFamily="18" charset="0"/>
                <a:cs typeface="Times New Roman" panose="02020603050405020304" pitchFamily="18" charset="0"/>
              </a:rPr>
              <a:t>Vision:</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All students graduate prepared for success in college, careers, and citizenship.</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Mission:</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To cultivate the development of a skilled workforce and a responsive workforce system that meets the needs of business and industry-leading to sustainable growth, economic prosperity, and global competitiveness for South Carolina. </a:t>
            </a:r>
            <a:r>
              <a:rPr lang="en-US" dirty="0"/>
              <a:t/>
            </a:r>
            <a:br>
              <a:rPr lang="en-US" dirty="0"/>
            </a:br>
            <a:r>
              <a:rPr lang="en-US" sz="2800" b="1" dirty="0" smtClean="0">
                <a:latin typeface="Times New Roman" panose="02020603050405020304" pitchFamily="18" charset="0"/>
                <a:cs typeface="Times New Roman" panose="02020603050405020304" pitchFamily="18" charset="0"/>
              </a:rPr>
              <a:t/>
            </a:r>
            <a:br>
              <a:rPr lang="en-US" sz="2800" b="1" dirty="0" smtClean="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1274" y="-80414"/>
            <a:ext cx="5501468" cy="3030969"/>
          </a:xfrm>
          <a:prstGeom prst="rect">
            <a:avLst/>
          </a:prstGeom>
        </p:spPr>
      </p:pic>
    </p:spTree>
    <p:extLst>
      <p:ext uri="{BB962C8B-B14F-4D97-AF65-F5344CB8AC3E}">
        <p14:creationId xmlns:p14="http://schemas.microsoft.com/office/powerpoint/2010/main" val="4186936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tatic.wixstatic.com/media/b5169a_2dbfd8a78f454c9f9b1da63357507b88~mv2.png/v1/fill/w_500,h_375,al_c,q_85,enc_auto/b5169a_2dbfd8a78f454c9f9b1da63357507b88~mv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5034" y="132229"/>
            <a:ext cx="7598895" cy="5699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457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61395"/>
            <a:ext cx="10515600" cy="5066950"/>
          </a:xfrm>
        </p:spPr>
        <p:txBody>
          <a:bodyPr>
            <a:normAutofit/>
          </a:bodyPr>
          <a:lstStyle/>
          <a:p>
            <a:pPr marL="342900" indent="-342900">
              <a:buFont typeface="Arial" panose="020B0604020202020204" pitchFamily="34" charset="0"/>
              <a:buChar char="•"/>
            </a:pPr>
            <a:r>
              <a:rPr lang="en-US" sz="4800" dirty="0" smtClean="0">
                <a:solidFill>
                  <a:schemeClr val="tx1"/>
                </a:solidFill>
                <a:latin typeface="Times New Roman" panose="02020603050405020304" pitchFamily="18" charset="0"/>
                <a:cs typeface="Times New Roman" panose="02020603050405020304" pitchFamily="18" charset="0"/>
              </a:rPr>
              <a:t>Family and Consumer Science -  Statewide Perspective</a:t>
            </a:r>
            <a:endParaRPr lang="en-US" sz="4800"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Professional Development] What's the Difference Between Teamwork and  Collaboration? | Edmentum Blo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184001" y="1424730"/>
            <a:ext cx="4693262" cy="4693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41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61395"/>
            <a:ext cx="10515600" cy="5066950"/>
          </a:xfrm>
        </p:spPr>
        <p:txBody>
          <a:bodyPr>
            <a:normAutofit lnSpcReduction="10000"/>
          </a:bodyPr>
          <a:lstStyle/>
          <a:p>
            <a:pPr marL="342900" indent="-342900">
              <a:buFont typeface="Arial" panose="020B0604020202020204" pitchFamily="34" charset="0"/>
              <a:buChar char="•"/>
            </a:pPr>
            <a:r>
              <a:rPr lang="en-US" sz="4800" dirty="0" smtClean="0">
                <a:solidFill>
                  <a:schemeClr val="tx1"/>
                </a:solidFill>
                <a:latin typeface="Times New Roman" panose="02020603050405020304" pitchFamily="18" charset="0"/>
                <a:cs typeface="Times New Roman" panose="02020603050405020304" pitchFamily="18" charset="0"/>
              </a:rPr>
              <a:t>Artificial Intelligence</a:t>
            </a:r>
          </a:p>
          <a:p>
            <a:pPr marL="342900" indent="-342900">
              <a:buFont typeface="Arial" panose="020B0604020202020204" pitchFamily="34" charset="0"/>
              <a:buChar char="•"/>
            </a:pPr>
            <a:r>
              <a:rPr lang="en-US" sz="4800" dirty="0" smtClean="0">
                <a:solidFill>
                  <a:schemeClr val="tx1"/>
                </a:solidFill>
                <a:latin typeface="Times New Roman" panose="02020603050405020304" pitchFamily="18" charset="0"/>
                <a:cs typeface="Times New Roman" panose="02020603050405020304" pitchFamily="18" charset="0"/>
                <a:hlinkClick r:id="rId2"/>
              </a:rPr>
              <a:t>H.3726</a:t>
            </a:r>
            <a:r>
              <a:rPr lang="en-US" sz="4800" dirty="0" smtClean="0">
                <a:solidFill>
                  <a:schemeClr val="tx1"/>
                </a:solidFill>
                <a:latin typeface="Times New Roman" panose="02020603050405020304" pitchFamily="18" charset="0"/>
                <a:cs typeface="Times New Roman" panose="02020603050405020304" pitchFamily="18" charset="0"/>
              </a:rPr>
              <a:t> Statewide Education &amp; Workforce Development Act</a:t>
            </a:r>
          </a:p>
          <a:p>
            <a:pPr marL="342900" indent="-342900">
              <a:buFont typeface="Arial" panose="020B0604020202020204" pitchFamily="34" charset="0"/>
              <a:buChar char="•"/>
            </a:pPr>
            <a:r>
              <a:rPr lang="en-US" sz="4800" dirty="0" smtClean="0">
                <a:solidFill>
                  <a:schemeClr val="tx1"/>
                </a:solidFill>
                <a:latin typeface="Times New Roman" panose="02020603050405020304" pitchFamily="18" charset="0"/>
                <a:cs typeface="Times New Roman" panose="02020603050405020304" pitchFamily="18" charset="0"/>
              </a:rPr>
              <a:t>Tiered Credentials</a:t>
            </a:r>
          </a:p>
          <a:p>
            <a:pPr marL="800100" lvl="1" indent="-342900">
              <a:buFont typeface="Arial" panose="020B0604020202020204" pitchFamily="34" charset="0"/>
              <a:buChar char="•"/>
            </a:pPr>
            <a:r>
              <a:rPr lang="en-US" sz="4800" dirty="0" smtClean="0">
                <a:solidFill>
                  <a:schemeClr val="tx1"/>
                </a:solidFill>
                <a:latin typeface="Times New Roman" panose="02020603050405020304" pitchFamily="18" charset="0"/>
                <a:cs typeface="Times New Roman" panose="02020603050405020304" pitchFamily="18" charset="0"/>
              </a:rPr>
              <a:t>Deep Dive at Spring Update Meeting</a:t>
            </a:r>
          </a:p>
          <a:p>
            <a:pPr marL="800100" lvl="1" indent="-342900">
              <a:buFont typeface="Arial" panose="020B0604020202020204" pitchFamily="34" charset="0"/>
              <a:buChar char="•"/>
            </a:pPr>
            <a:r>
              <a:rPr lang="en-US" sz="4800" dirty="0" smtClean="0">
                <a:solidFill>
                  <a:schemeClr val="tx1"/>
                </a:solidFill>
                <a:latin typeface="Times New Roman" panose="02020603050405020304" pitchFamily="18" charset="0"/>
                <a:cs typeface="Times New Roman" panose="02020603050405020304" pitchFamily="18" charset="0"/>
              </a:rPr>
              <a:t>March 7 and 8</a:t>
            </a:r>
          </a:p>
          <a:p>
            <a:pPr marL="342900" indent="-342900">
              <a:buFont typeface="Arial" panose="020B0604020202020204" pitchFamily="34" charset="0"/>
              <a:buChar char="•"/>
            </a:pPr>
            <a:r>
              <a:rPr lang="en-US" sz="4800" dirty="0" smtClean="0">
                <a:solidFill>
                  <a:schemeClr val="tx1"/>
                </a:solidFill>
                <a:latin typeface="Times New Roman" panose="02020603050405020304" pitchFamily="18" charset="0"/>
                <a:cs typeface="Times New Roman" panose="02020603050405020304" pitchFamily="18" charset="0"/>
              </a:rPr>
              <a:t>Personal Finance</a:t>
            </a:r>
            <a:endParaRPr lang="en-US" sz="4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1240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1630" y="1258944"/>
            <a:ext cx="9209961" cy="440120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CTE Month </a:t>
            </a: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Month of February</a:t>
            </a: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hlinkClick r:id="rId2"/>
              </a:rPr>
              <a:t>RESOURCES</a:t>
            </a:r>
            <a:endParaRPr lang="en-US" sz="2800" dirty="0" smtClean="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800" dirty="0" err="1" smtClean="0">
                <a:latin typeface="Times New Roman" panose="02020603050405020304" pitchFamily="18" charset="0"/>
                <a:cs typeface="Times New Roman" panose="02020603050405020304" pitchFamily="18" charset="0"/>
              </a:rPr>
              <a:t>Canva</a:t>
            </a:r>
            <a:r>
              <a:rPr lang="en-US" sz="2800" dirty="0" smtClean="0">
                <a:latin typeface="Times New Roman" panose="02020603050405020304" pitchFamily="18" charset="0"/>
                <a:cs typeface="Times New Roman" panose="02020603050405020304" pitchFamily="18" charset="0"/>
              </a:rPr>
              <a:t> Template </a:t>
            </a:r>
            <a:r>
              <a:rPr lang="en-US" sz="2800" dirty="0" smtClean="0">
                <a:latin typeface="Times New Roman" panose="02020603050405020304" pitchFamily="18" charset="0"/>
                <a:cs typeface="Times New Roman" panose="02020603050405020304" pitchFamily="18" charset="0"/>
                <a:hlinkClick r:id="rId3"/>
              </a:rPr>
              <a:t>LINK</a:t>
            </a:r>
            <a:endParaRPr lang="en-US" sz="28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CTE Showcase Day at the Capitol</a:t>
            </a: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Tuesday, February 28</a:t>
            </a:r>
            <a:endParaRPr lang="en-US" sz="28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hlinkClick r:id="rId4"/>
              </a:rPr>
              <a:t>INTEREST FORM LINK</a:t>
            </a:r>
            <a:endParaRPr lang="en-US" sz="28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Education and Business Summit</a:t>
            </a: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hlinkClick r:id="rId5"/>
              </a:rPr>
              <a:t>WEBSITE</a:t>
            </a:r>
            <a:endParaRPr lang="en-US" sz="2800" dirty="0" smtClean="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hlinkClick r:id="rId6"/>
              </a:rPr>
              <a:t>Proposal to Present Form</a:t>
            </a:r>
            <a:endParaRPr lang="en-US" sz="28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03813" y="1392441"/>
            <a:ext cx="1179627" cy="1526928"/>
          </a:xfrm>
          <a:prstGeom prst="rect">
            <a:avLst/>
          </a:prstGeom>
        </p:spPr>
      </p:pic>
      <p:sp>
        <p:nvSpPr>
          <p:cNvPr id="7" name="TextBox 6"/>
          <p:cNvSpPr txBox="1"/>
          <p:nvPr/>
        </p:nvSpPr>
        <p:spPr>
          <a:xfrm>
            <a:off x="3246540" y="243281"/>
            <a:ext cx="11249636" cy="1015663"/>
          </a:xfrm>
          <a:prstGeom prst="rect">
            <a:avLst/>
          </a:prstGeom>
          <a:noFill/>
        </p:spPr>
        <p:txBody>
          <a:bodyPr wrap="square" rtlCol="0">
            <a:spAutoFit/>
          </a:bodyPr>
          <a:lstStyle/>
          <a:p>
            <a:r>
              <a:rPr lang="en-US" sz="6000" dirty="0" smtClean="0">
                <a:latin typeface="Times New Roman" panose="02020603050405020304" pitchFamily="18" charset="0"/>
                <a:cs typeface="Times New Roman" panose="02020603050405020304" pitchFamily="18" charset="0"/>
              </a:rPr>
              <a:t>Upcoming Events</a:t>
            </a:r>
            <a:endParaRPr lang="en-US" sz="60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0052" y="3518483"/>
            <a:ext cx="1413388" cy="1413388"/>
          </a:xfrm>
          <a:prstGeom prst="rect">
            <a:avLst/>
          </a:prstGeom>
        </p:spPr>
      </p:pic>
      <p:pic>
        <p:nvPicPr>
          <p:cNvPr id="9" name="Picture 8"/>
          <p:cNvPicPr>
            <a:picLocks noChangeAspect="1"/>
          </p:cNvPicPr>
          <p:nvPr/>
        </p:nvPicPr>
        <p:blipFill>
          <a:blip r:embed="rId9"/>
          <a:stretch>
            <a:fillRect/>
          </a:stretch>
        </p:blipFill>
        <p:spPr>
          <a:xfrm>
            <a:off x="7935985" y="1880272"/>
            <a:ext cx="3749880" cy="3779878"/>
          </a:xfrm>
          <a:prstGeom prst="rect">
            <a:avLst/>
          </a:prstGeom>
        </p:spPr>
      </p:pic>
    </p:spTree>
    <p:extLst>
      <p:ext uri="{BB962C8B-B14F-4D97-AF65-F5344CB8AC3E}">
        <p14:creationId xmlns:p14="http://schemas.microsoft.com/office/powerpoint/2010/main" val="3530220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Finance</a:t>
            </a:r>
            <a:endParaRPr lang="en-US" dirty="0"/>
          </a:p>
        </p:txBody>
      </p:sp>
      <p:sp>
        <p:nvSpPr>
          <p:cNvPr id="3" name="Content Placeholder 2"/>
          <p:cNvSpPr>
            <a:spLocks noGrp="1"/>
          </p:cNvSpPr>
          <p:nvPr>
            <p:ph idx="1"/>
          </p:nvPr>
        </p:nvSpPr>
        <p:spPr>
          <a:xfrm>
            <a:off x="586596" y="1462405"/>
            <a:ext cx="10972800" cy="4179270"/>
          </a:xfrm>
        </p:spPr>
        <p:txBody>
          <a:bodyPr>
            <a:noAutofit/>
          </a:bodyPr>
          <a:lstStyle/>
          <a:p>
            <a:pPr>
              <a:lnSpc>
                <a:spcPct val="100000"/>
              </a:lnSpc>
              <a:spcBef>
                <a:spcPts val="0"/>
              </a:spcBef>
            </a:pPr>
            <a:r>
              <a:rPr lang="en-US" sz="1800" b="1" dirty="0">
                <a:solidFill>
                  <a:srgbClr val="000000"/>
                </a:solidFill>
                <a:effectLst/>
                <a:ea typeface="Calibri" panose="020F0502020204030204" pitchFamily="34" charset="0"/>
              </a:rPr>
              <a:t>1.101.</a:t>
            </a:r>
            <a:r>
              <a:rPr lang="en-US" sz="1800" dirty="0">
                <a:solidFill>
                  <a:srgbClr val="000000"/>
                </a:solidFill>
                <a:effectLst/>
                <a:ea typeface="Calibri" panose="020F0502020204030204" pitchFamily="34" charset="0"/>
              </a:rPr>
              <a:t> (SDE: Graduation Requirements) Of the funds appropriated or authorized herein, and pursuant to Section 59-39-100 of the 1976 Code, the Department of Education, through the State Board of Education, is directed to promulgate regulations to update the current graduation requirements to include within the existing credits a </a:t>
            </a:r>
            <a:r>
              <a:rPr lang="en-US" sz="1800" dirty="0" smtClean="0">
                <a:solidFill>
                  <a:srgbClr val="000000"/>
                </a:solidFill>
                <a:effectLst/>
                <a:ea typeface="Calibri" panose="020F0502020204030204" pitchFamily="34" charset="0"/>
              </a:rPr>
              <a:t>required </a:t>
            </a:r>
            <a:r>
              <a:rPr lang="en-US" sz="1800" b="1" dirty="0" smtClean="0">
                <a:solidFill>
                  <a:srgbClr val="000000"/>
                </a:solidFill>
                <a:effectLst/>
                <a:ea typeface="Calibri" panose="020F0502020204030204" pitchFamily="34" charset="0"/>
              </a:rPr>
              <a:t>half credit in personal finance.</a:t>
            </a:r>
            <a:r>
              <a:rPr lang="en-US" sz="1800" dirty="0" smtClean="0">
                <a:solidFill>
                  <a:srgbClr val="000000"/>
                </a:solidFill>
                <a:effectLst/>
                <a:ea typeface="Calibri" panose="020F0502020204030204" pitchFamily="34" charset="0"/>
              </a:rPr>
              <a:t> </a:t>
            </a:r>
            <a:r>
              <a:rPr lang="en-US" sz="1800" dirty="0">
                <a:solidFill>
                  <a:srgbClr val="000000"/>
                </a:solidFill>
                <a:effectLst/>
                <a:ea typeface="Calibri" panose="020F0502020204030204" pitchFamily="34" charset="0"/>
              </a:rPr>
              <a:t>The regulation shall be submitted to the State Board of Education for first reading by September 30th.</a:t>
            </a:r>
            <a:endParaRPr lang="en-US" sz="1800" dirty="0">
              <a:effectLst/>
              <a:ea typeface="Calibri" panose="020F0502020204030204" pitchFamily="34" charset="0"/>
            </a:endParaRPr>
          </a:p>
          <a:p>
            <a:pPr>
              <a:lnSpc>
                <a:spcPct val="100000"/>
              </a:lnSpc>
              <a:spcBef>
                <a:spcPts val="0"/>
              </a:spcBef>
            </a:pPr>
            <a:endParaRPr lang="en-US" sz="1800" dirty="0" smtClean="0"/>
          </a:p>
          <a:p>
            <a:pPr>
              <a:lnSpc>
                <a:spcPct val="100000"/>
              </a:lnSpc>
              <a:spcBef>
                <a:spcPts val="0"/>
              </a:spcBef>
            </a:pPr>
            <a:r>
              <a:rPr lang="en-US" sz="1800" dirty="0" smtClean="0"/>
              <a:t>SBE </a:t>
            </a:r>
            <a:r>
              <a:rPr lang="en-US" sz="1800" dirty="0"/>
              <a:t>Special Called Meeting: September 7, </a:t>
            </a:r>
            <a:r>
              <a:rPr lang="en-US" sz="1800" dirty="0" smtClean="0"/>
              <a:t>2022, </a:t>
            </a:r>
            <a:r>
              <a:rPr lang="en-US" sz="1800" dirty="0"/>
              <a:t>for first Reading and approved on second reading on November 8, 2022.</a:t>
            </a:r>
          </a:p>
          <a:p>
            <a:pPr lvl="1">
              <a:lnSpc>
                <a:spcPct val="100000"/>
              </a:lnSpc>
              <a:spcBef>
                <a:spcPts val="0"/>
              </a:spcBef>
            </a:pPr>
            <a:r>
              <a:rPr lang="en-US" sz="1800" dirty="0"/>
              <a:t>½ credit requirement begins with graduating class of 2027</a:t>
            </a:r>
          </a:p>
          <a:p>
            <a:pPr lvl="1">
              <a:lnSpc>
                <a:spcPct val="100000"/>
              </a:lnSpc>
              <a:spcBef>
                <a:spcPts val="0"/>
              </a:spcBef>
            </a:pPr>
            <a:r>
              <a:rPr lang="en-US" sz="1800" dirty="0"/>
              <a:t>24 units to graduate will not change</a:t>
            </a:r>
          </a:p>
          <a:p>
            <a:pPr lvl="1">
              <a:lnSpc>
                <a:spcPct val="100000"/>
              </a:lnSpc>
              <a:spcBef>
                <a:spcPts val="0"/>
              </a:spcBef>
            </a:pPr>
            <a:r>
              <a:rPr lang="en-US" sz="1800" dirty="0"/>
              <a:t>6 ½ Elective Credits instead of 7</a:t>
            </a:r>
          </a:p>
          <a:p>
            <a:pPr lvl="1">
              <a:lnSpc>
                <a:spcPct val="100000"/>
              </a:lnSpc>
              <a:spcBef>
                <a:spcPts val="0"/>
              </a:spcBef>
            </a:pPr>
            <a:r>
              <a:rPr lang="en-US" sz="1800" dirty="0"/>
              <a:t>½ Credit in Personal Finance</a:t>
            </a:r>
          </a:p>
          <a:p>
            <a:pPr marL="230188" indent="-230188">
              <a:lnSpc>
                <a:spcPct val="100000"/>
              </a:lnSpc>
              <a:spcBef>
                <a:spcPts val="0"/>
              </a:spcBef>
            </a:pPr>
            <a:endParaRPr lang="en-US" sz="1800" dirty="0" smtClean="0"/>
          </a:p>
          <a:p>
            <a:pPr marL="230188" indent="-230188">
              <a:lnSpc>
                <a:spcPct val="100000"/>
              </a:lnSpc>
              <a:spcBef>
                <a:spcPts val="0"/>
              </a:spcBef>
            </a:pPr>
            <a:r>
              <a:rPr lang="en-US" sz="1800" dirty="0" smtClean="0"/>
              <a:t>This </a:t>
            </a:r>
            <a:r>
              <a:rPr lang="en-US" sz="1800" dirty="0"/>
              <a:t>work will be facilitated by the Office of Career and Technical </a:t>
            </a:r>
            <a:r>
              <a:rPr lang="en-US" sz="1800" dirty="0" smtClean="0"/>
              <a:t>Education, </a:t>
            </a:r>
          </a:p>
          <a:p>
            <a:pPr marL="230188" indent="-230188">
              <a:lnSpc>
                <a:spcPct val="100000"/>
              </a:lnSpc>
              <a:spcBef>
                <a:spcPts val="0"/>
              </a:spcBef>
              <a:buNone/>
            </a:pPr>
            <a:r>
              <a:rPr lang="en-US" sz="1800" dirty="0" smtClean="0"/>
              <a:t>    Director </a:t>
            </a:r>
            <a:r>
              <a:rPr lang="en-US" sz="1800" dirty="0"/>
              <a:t>Dr. </a:t>
            </a:r>
            <a:r>
              <a:rPr lang="en-US" sz="1800" dirty="0" err="1" smtClean="0"/>
              <a:t>Quincie</a:t>
            </a:r>
            <a:r>
              <a:rPr lang="en-US" sz="1800" dirty="0" smtClean="0"/>
              <a:t> </a:t>
            </a:r>
            <a:r>
              <a:rPr lang="en-US" sz="1800" dirty="0"/>
              <a:t>Moore (qmoore@ed.sc.gov)</a:t>
            </a:r>
          </a:p>
          <a:p>
            <a:pPr marL="457200" lvl="1" indent="0">
              <a:buNone/>
            </a:pPr>
            <a:endParaRPr lang="en-US" sz="1800" dirty="0"/>
          </a:p>
        </p:txBody>
      </p:sp>
    </p:spTree>
    <p:extLst>
      <p:ext uri="{BB962C8B-B14F-4D97-AF65-F5344CB8AC3E}">
        <p14:creationId xmlns:p14="http://schemas.microsoft.com/office/powerpoint/2010/main" val="723162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Finance Course Description</a:t>
            </a:r>
            <a:endParaRPr lang="en-US" dirty="0"/>
          </a:p>
        </p:txBody>
      </p:sp>
      <p:sp>
        <p:nvSpPr>
          <p:cNvPr id="3" name="Content Placeholder 2"/>
          <p:cNvSpPr>
            <a:spLocks noGrp="1"/>
          </p:cNvSpPr>
          <p:nvPr>
            <p:ph idx="1"/>
          </p:nvPr>
        </p:nvSpPr>
        <p:spPr/>
        <p:txBody>
          <a:bodyPr>
            <a:normAutofit fontScale="62500" lnSpcReduction="20000"/>
          </a:bodyPr>
          <a:lstStyle/>
          <a:p>
            <a:pPr marL="0" indent="0">
              <a:lnSpc>
                <a:spcPct val="120000"/>
              </a:lnSpc>
              <a:spcBef>
                <a:spcPts val="0"/>
              </a:spcBef>
              <a:buNone/>
            </a:pPr>
            <a:r>
              <a:rPr lang="en-US" sz="4000" dirty="0" smtClean="0"/>
              <a:t>Personal </a:t>
            </a:r>
            <a:r>
              <a:rPr lang="en-US" sz="4000" dirty="0"/>
              <a:t>Finance </a:t>
            </a:r>
            <a:r>
              <a:rPr lang="en-US" sz="4000" dirty="0" smtClean="0"/>
              <a:t>is a one-half unit course that fulfills </a:t>
            </a:r>
            <a:r>
              <a:rPr lang="en-US" sz="4000" dirty="0"/>
              <a:t>the requirement for graduation credit. It is designed to help students develop skills to make informed financial decisions, manage financial resources, and plan for future financial success. </a:t>
            </a:r>
          </a:p>
          <a:p>
            <a:pPr marL="0" indent="0">
              <a:lnSpc>
                <a:spcPct val="120000"/>
              </a:lnSpc>
              <a:spcBef>
                <a:spcPts val="0"/>
              </a:spcBef>
              <a:buNone/>
            </a:pPr>
            <a:r>
              <a:rPr lang="en-US" sz="4000" dirty="0"/>
              <a:t> </a:t>
            </a:r>
          </a:p>
          <a:p>
            <a:pPr marL="0" indent="0">
              <a:lnSpc>
                <a:spcPct val="120000"/>
              </a:lnSpc>
              <a:spcBef>
                <a:spcPts val="0"/>
              </a:spcBef>
              <a:buNone/>
            </a:pPr>
            <a:r>
              <a:rPr lang="en-US" sz="4000" dirty="0"/>
              <a:t>Using experiential activities, students will learn the basic principles of personal finance and how to manage their money in a global economy, which include budgeting, banking, insurance, mortgages, savings, investments, inheritance, retirement, tax, and estate planning.  Students will also learn about consumer protection laws, internet safety, and cyber security, enabling them to safeguard financial information against technology-based attacks.</a:t>
            </a:r>
          </a:p>
          <a:p>
            <a:pPr marL="0" indent="0">
              <a:buNone/>
            </a:pPr>
            <a:endParaRPr lang="en-US" dirty="0"/>
          </a:p>
        </p:txBody>
      </p:sp>
    </p:spTree>
    <p:extLst>
      <p:ext uri="{BB962C8B-B14F-4D97-AF65-F5344CB8AC3E}">
        <p14:creationId xmlns:p14="http://schemas.microsoft.com/office/powerpoint/2010/main" val="1590765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19486</TotalTime>
  <Words>725</Words>
  <Application>Microsoft Office PowerPoint</Application>
  <PresentationFormat>Widescreen</PresentationFormat>
  <Paragraphs>102</Paragraphs>
  <Slides>16</Slides>
  <Notes>3</Notes>
  <HiddenSlides>0</HiddenSlides>
  <MMClips>1</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Calibri</vt:lpstr>
      <vt:lpstr>Calibri Light</vt:lpstr>
      <vt:lpstr>Geneva</vt:lpstr>
      <vt:lpstr>Times New Roman</vt:lpstr>
      <vt:lpstr>Trebuchet MS</vt:lpstr>
      <vt:lpstr>Office Theme</vt:lpstr>
      <vt:lpstr>1_Office Theme</vt:lpstr>
      <vt:lpstr>PowerPoint Presentation</vt:lpstr>
      <vt:lpstr>Dr. Quincie Moore</vt:lpstr>
      <vt:lpstr>Vision: All students graduate prepared for success in college, careers, and citizenship.   Mission: To cultivate the development of a skilled workforce and a responsive workforce system that meets the needs of business and industry-leading to sustainable growth, economic prosperity, and global competitiveness for South Carolina.   </vt:lpstr>
      <vt:lpstr>PowerPoint Presentation</vt:lpstr>
      <vt:lpstr>PowerPoint Presentation</vt:lpstr>
      <vt:lpstr>PowerPoint Presentation</vt:lpstr>
      <vt:lpstr>PowerPoint Presentation</vt:lpstr>
      <vt:lpstr>Personal Finance</vt:lpstr>
      <vt:lpstr>Personal Finance Course Description</vt:lpstr>
      <vt:lpstr>Personal Finance Timeline</vt:lpstr>
      <vt:lpstr>Personal Finance Timeline Continued</vt:lpstr>
      <vt:lpstr>Personal Finance Timeline Con’t2</vt:lpstr>
      <vt:lpstr>Field Review Comments Summary</vt:lpstr>
      <vt:lpstr>Important Links</vt:lpstr>
      <vt:lpstr>PowerPoint Presentation</vt:lpstr>
      <vt:lpstr>PowerPoint Presentation</vt:lpstr>
    </vt:vector>
  </TitlesOfParts>
  <Company>South Carolina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Carolina Career Readiness</dc:title>
  <dc:creator>Brown, Ryan</dc:creator>
  <cp:lastModifiedBy>Wiseman, Jacqueline</cp:lastModifiedBy>
  <cp:revision>418</cp:revision>
  <cp:lastPrinted>2019-05-13T20:30:43Z</cp:lastPrinted>
  <dcterms:created xsi:type="dcterms:W3CDTF">2019-03-01T19:21:35Z</dcterms:created>
  <dcterms:modified xsi:type="dcterms:W3CDTF">2023-02-09T18:33:34Z</dcterms:modified>
</cp:coreProperties>
</file>